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6"/>
  </p:notesMasterIdLst>
  <p:sldIdLst>
    <p:sldId id="256" r:id="rId2"/>
    <p:sldId id="257" r:id="rId3"/>
    <p:sldId id="258" r:id="rId4"/>
    <p:sldId id="325" r:id="rId5"/>
    <p:sldId id="311" r:id="rId6"/>
    <p:sldId id="312" r:id="rId7"/>
    <p:sldId id="313" r:id="rId8"/>
    <p:sldId id="314" r:id="rId9"/>
    <p:sldId id="315" r:id="rId10"/>
    <p:sldId id="316" r:id="rId11"/>
    <p:sldId id="317" r:id="rId12"/>
    <p:sldId id="318" r:id="rId13"/>
    <p:sldId id="326" r:id="rId14"/>
    <p:sldId id="331" r:id="rId15"/>
    <p:sldId id="330" r:id="rId16"/>
    <p:sldId id="289" r:id="rId17"/>
    <p:sldId id="291" r:id="rId18"/>
    <p:sldId id="298" r:id="rId19"/>
    <p:sldId id="279" r:id="rId20"/>
    <p:sldId id="277" r:id="rId21"/>
    <p:sldId id="263" r:id="rId22"/>
    <p:sldId id="305" r:id="rId23"/>
    <p:sldId id="301" r:id="rId24"/>
    <p:sldId id="300" r:id="rId25"/>
    <p:sldId id="303" r:id="rId26"/>
    <p:sldId id="304" r:id="rId27"/>
    <p:sldId id="302" r:id="rId28"/>
    <p:sldId id="306" r:id="rId29"/>
    <p:sldId id="264" r:id="rId30"/>
    <p:sldId id="307" r:id="rId31"/>
    <p:sldId id="327" r:id="rId32"/>
    <p:sldId id="308" r:id="rId33"/>
    <p:sldId id="287" r:id="rId34"/>
    <p:sldId id="328" r:id="rId35"/>
    <p:sldId id="329" r:id="rId36"/>
    <p:sldId id="310" r:id="rId37"/>
    <p:sldId id="332" r:id="rId38"/>
    <p:sldId id="333" r:id="rId39"/>
    <p:sldId id="334" r:id="rId40"/>
    <p:sldId id="335" r:id="rId41"/>
    <p:sldId id="319" r:id="rId42"/>
    <p:sldId id="320" r:id="rId43"/>
    <p:sldId id="321" r:id="rId44"/>
    <p:sldId id="322" r:id="rId45"/>
  </p:sldIdLst>
  <p:sldSz cx="10080625" cy="7559675"/>
  <p:notesSz cx="7559675" cy="10691813"/>
  <p:embeddedFontLst>
    <p:embeddedFont>
      <p:font typeface="Raleway" panose="020B0604020202020204" charset="0"/>
      <p:regular r:id="rId47"/>
      <p:bold r:id="rId48"/>
      <p:italic r:id="rId49"/>
      <p:boldItalic r:id="rId50"/>
    </p:embeddedFont>
    <p:embeddedFont>
      <p:font typeface="Impact" panose="020B0806030902050204" pitchFamily="34" charset="0"/>
      <p:regular r:id="rId51"/>
    </p:embeddedFont>
    <p:embeddedFont>
      <p:font typeface="Verdana" panose="020B0604030504040204" pitchFamily="34" charset="0"/>
      <p:regular r:id="rId52"/>
      <p:bold r:id="rId53"/>
      <p:italic r:id="rId54"/>
      <p:boldItalic r:id="rId55"/>
    </p:embeddedFont>
    <p:embeddedFont>
      <p:font typeface="Lucida Sans Unicode" panose="020B0602030504020204" pitchFamily="34" charset="0"/>
      <p:regular r:id="rId56"/>
    </p:embeddedFont>
    <p:embeddedFont>
      <p:font typeface="Calibri" panose="020F050202020403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04" d="100"/>
          <a:sy n="104" d="100"/>
        </p:scale>
        <p:origin x="1524" y="114"/>
      </p:cViewPr>
      <p:guideLst>
        <p:guide orient="horz" pos="2381"/>
        <p:guide pos="317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Shape 3"/>
          <p:cNvSpPr txBox="1">
            <a:spLocks noGrp="1"/>
          </p:cNvSpPr>
          <p:nvPr>
            <p:ph type="sldNum" idx="12"/>
          </p:nvPr>
        </p:nvSpPr>
        <p:spPr>
          <a:xfrm>
            <a:off x="4278312" y="10156825"/>
            <a:ext cx="3279775" cy="533399"/>
          </a:xfrm>
          <a:prstGeom prst="rect">
            <a:avLst/>
          </a:prstGeom>
          <a:noFill/>
          <a:ln>
            <a:noFill/>
          </a:ln>
        </p:spPr>
        <p:txBody>
          <a:bodyPr lIns="0" tIns="0" rIns="0" bIns="0" anchor="b" anchorCtr="0">
            <a:noAutofit/>
          </a:bodyPr>
          <a:lstStyle/>
          <a:p>
            <a:pPr marL="0" marR="0" lvl="0" indent="0" algn="l" rtl="0">
              <a:lnSpc>
                <a:spcPct val="93000"/>
              </a:lnSpc>
              <a:spcBef>
                <a:spcPts val="0"/>
              </a:spcBef>
              <a:spcAft>
                <a:spcPts val="0"/>
              </a:spcAft>
              <a:buClr>
                <a:srgbClr val="000000"/>
              </a:buClr>
              <a:buSzPct val="25000"/>
              <a:buFont typeface="Arial"/>
              <a:buNone/>
            </a:pPr>
            <a:fld id="{00000000-1234-1234-1234-123412341234}" type="slidenum">
              <a:rPr lang="es-ES" sz="1800" b="0" i="0" u="none" strike="noStrike" cap="none">
                <a:solidFill>
                  <a:srgbClr val="000000"/>
                </a:solidFill>
                <a:latin typeface="Arial"/>
                <a:ea typeface="Arial"/>
                <a:cs typeface="Arial"/>
                <a:sym typeface="Arial"/>
              </a:rPr>
              <a:t>‹#›</a:t>
            </a:fld>
            <a:endParaRPr lang="es-ES" sz="1800" b="0" i="0" u="none" strike="noStrike" cap="none">
              <a:solidFill>
                <a:srgbClr val="000000"/>
              </a:solidFill>
              <a:latin typeface="Arial"/>
              <a:ea typeface="Arial"/>
              <a:cs typeface="Arial"/>
              <a:sym typeface="Arial"/>
            </a:endParaRPr>
          </a:p>
        </p:txBody>
      </p:sp>
      <p:sp>
        <p:nvSpPr>
          <p:cNvPr id="4" name="Shape 4"/>
          <p:cNvSpPr>
            <a:spLocks noGrp="1" noRot="1" noChangeAspect="1"/>
          </p:cNvSpPr>
          <p:nvPr>
            <p:ph type="sldImg" idx="2"/>
          </p:nvPr>
        </p:nvSpPr>
        <p:spPr>
          <a:xfrm>
            <a:off x="1106487"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 name="Shape 5"/>
          <p:cNvSpPr txBox="1">
            <a:spLocks noGrp="1"/>
          </p:cNvSpPr>
          <p:nvPr>
            <p:ph type="body" idx="1"/>
          </p:nvPr>
        </p:nvSpPr>
        <p:spPr>
          <a:xfrm>
            <a:off x="755650" y="5078412"/>
            <a:ext cx="6046787" cy="4810124"/>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 name="Shape 6"/>
          <p:cNvSpPr txBox="1">
            <a:spLocks noGrp="1"/>
          </p:cNvSpPr>
          <p:nvPr>
            <p:ph type="hdr" idx="3"/>
          </p:nvPr>
        </p:nvSpPr>
        <p:spPr>
          <a:xfrm>
            <a:off x="0" y="0"/>
            <a:ext cx="3279775" cy="533399"/>
          </a:xfrm>
          <a:prstGeom prst="rect">
            <a:avLst/>
          </a:prstGeom>
          <a:noFill/>
          <a:ln>
            <a:noFill/>
          </a:ln>
        </p:spPr>
        <p:txBody>
          <a:bodyPr lIns="91425" tIns="91425" rIns="91425" bIns="91425" anchor="t" anchorCtr="0"/>
          <a:lstStyle>
            <a:lvl1pPr marL="0" marR="0" lvl="0" indent="0" algn="l" rtl="0">
              <a:lnSpc>
                <a:spcPct val="95000"/>
              </a:lnSpc>
              <a:spcBef>
                <a:spcPts val="0"/>
              </a:spcBef>
              <a:spcAft>
                <a:spcPts val="0"/>
              </a:spcAft>
              <a:buClr>
                <a:srgbClr val="000000"/>
              </a:buClr>
              <a:buFont typeface="Times New Roman"/>
              <a:buNone/>
              <a:defRPr sz="1400" b="0" i="0" u="none" strike="noStrike" cap="none">
                <a:solidFill>
                  <a:srgbClr val="000000"/>
                </a:solidFill>
                <a:latin typeface="Times New Roman"/>
                <a:ea typeface="Times New Roman"/>
                <a:cs typeface="Times New Roman"/>
                <a:sym typeface="Times New Roman"/>
              </a:defRPr>
            </a:lvl1pPr>
            <a:lvl2pPr marL="742950" marR="0" lvl="1" indent="-28575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2pPr>
            <a:lvl3pPr marL="1143000" marR="0" lvl="2"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3pPr>
            <a:lvl4pPr marL="1600200" marR="0" lvl="3"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4pPr>
            <a:lvl5pPr marL="2057400" marR="0" lvl="4"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5pPr>
            <a:lvl6pPr marL="2514600" marR="0" lvl="5"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6pPr>
            <a:lvl7pPr marL="3429000" marR="0" lvl="6"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7pPr>
            <a:lvl8pPr marL="4800600" marR="0" lvl="7"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8pPr>
            <a:lvl9pPr marL="6629400" marR="0" lvl="8"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Shape 7"/>
          <p:cNvSpPr txBox="1">
            <a:spLocks noGrp="1"/>
          </p:cNvSpPr>
          <p:nvPr>
            <p:ph type="dt" idx="10"/>
          </p:nvPr>
        </p:nvSpPr>
        <p:spPr>
          <a:xfrm>
            <a:off x="4278312" y="0"/>
            <a:ext cx="3279775" cy="533399"/>
          </a:xfrm>
          <a:prstGeom prst="rect">
            <a:avLst/>
          </a:prstGeom>
          <a:noFill/>
          <a:ln>
            <a:noFill/>
          </a:ln>
        </p:spPr>
        <p:txBody>
          <a:bodyPr lIns="91425" tIns="91425" rIns="91425" bIns="91425" anchor="t" anchorCtr="0"/>
          <a:lstStyle>
            <a:lvl1pPr marL="0" marR="0" lvl="0" indent="0" algn="r" rtl="0">
              <a:lnSpc>
                <a:spcPct val="95000"/>
              </a:lnSpc>
              <a:spcBef>
                <a:spcPts val="0"/>
              </a:spcBef>
              <a:spcAft>
                <a:spcPts val="0"/>
              </a:spcAft>
              <a:buClr>
                <a:srgbClr val="000000"/>
              </a:buClr>
              <a:buFont typeface="Times New Roman"/>
              <a:buNone/>
              <a:defRPr sz="1400" b="0" i="0" u="none" strike="noStrike" cap="none">
                <a:solidFill>
                  <a:srgbClr val="000000"/>
                </a:solidFill>
                <a:latin typeface="Times New Roman"/>
                <a:ea typeface="Times New Roman"/>
                <a:cs typeface="Times New Roman"/>
                <a:sym typeface="Times New Roman"/>
              </a:defRPr>
            </a:lvl1pPr>
            <a:lvl2pPr marL="742950" marR="0" lvl="1" indent="-28575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2pPr>
            <a:lvl3pPr marL="1143000" marR="0" lvl="2"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3pPr>
            <a:lvl4pPr marL="1600200" marR="0" lvl="3"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4pPr>
            <a:lvl5pPr marL="2057400" marR="0" lvl="4"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5pPr>
            <a:lvl6pPr marL="2514600" marR="0" lvl="5"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6pPr>
            <a:lvl7pPr marL="3429000" marR="0" lvl="6"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7pPr>
            <a:lvl8pPr marL="4800600" marR="0" lvl="7"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8pPr>
            <a:lvl9pPr marL="6629400" marR="0" lvl="8"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ftr" idx="11"/>
          </p:nvPr>
        </p:nvSpPr>
        <p:spPr>
          <a:xfrm>
            <a:off x="0" y="10156825"/>
            <a:ext cx="3279775" cy="533399"/>
          </a:xfrm>
          <a:prstGeom prst="rect">
            <a:avLst/>
          </a:prstGeom>
          <a:noFill/>
          <a:ln>
            <a:noFill/>
          </a:ln>
        </p:spPr>
        <p:txBody>
          <a:bodyPr lIns="91425" tIns="91425" rIns="91425" bIns="91425" anchor="b" anchorCtr="0"/>
          <a:lstStyle>
            <a:lvl1pPr marL="0" marR="0" lvl="0" indent="0" algn="l" rtl="0">
              <a:lnSpc>
                <a:spcPct val="95000"/>
              </a:lnSpc>
              <a:spcBef>
                <a:spcPts val="0"/>
              </a:spcBef>
              <a:spcAft>
                <a:spcPts val="0"/>
              </a:spcAft>
              <a:buClr>
                <a:srgbClr val="000000"/>
              </a:buClr>
              <a:buFont typeface="Times New Roman"/>
              <a:buNone/>
              <a:defRPr sz="1400" b="0" i="0" u="none" strike="noStrike" cap="none">
                <a:solidFill>
                  <a:srgbClr val="000000"/>
                </a:solidFill>
                <a:latin typeface="Times New Roman"/>
                <a:ea typeface="Times New Roman"/>
                <a:cs typeface="Times New Roman"/>
                <a:sym typeface="Times New Roman"/>
              </a:defRPr>
            </a:lvl1pPr>
            <a:lvl2pPr marL="742950" marR="0" lvl="1" indent="-28575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2pPr>
            <a:lvl3pPr marL="1143000" marR="0" lvl="2"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3pPr>
            <a:lvl4pPr marL="1600200" marR="0" lvl="3"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4pPr>
            <a:lvl5pPr marL="2057400" marR="0" lvl="4"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5pPr>
            <a:lvl6pPr marL="2514600" marR="0" lvl="5"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6pPr>
            <a:lvl7pPr marL="3429000" marR="0" lvl="6"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7pPr>
            <a:lvl8pPr marL="4800600" marR="0" lvl="7"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8pPr>
            <a:lvl9pPr marL="6629400" marR="0" lvl="8" indent="-228600" algn="l" rtl="0">
              <a:lnSpc>
                <a:spcPct val="93000"/>
              </a:lnSpc>
              <a:spcBef>
                <a:spcPts val="0"/>
              </a:spcBef>
              <a:spcAft>
                <a:spcPts val="0"/>
              </a:spcAft>
              <a:buClr>
                <a:srgbClr val="000000"/>
              </a:buClr>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Shape 9"/>
          <p:cNvSpPr txBox="1">
            <a:spLocks noGrp="1"/>
          </p:cNvSpPr>
          <p:nvPr>
            <p:ph type="sldNum" idx="4"/>
          </p:nvPr>
        </p:nvSpPr>
        <p:spPr>
          <a:xfrm>
            <a:off x="4278312" y="10156825"/>
            <a:ext cx="3279775" cy="533399"/>
          </a:xfrm>
          <a:prstGeom prst="rect">
            <a:avLst/>
          </a:prstGeom>
          <a:noFill/>
          <a:ln>
            <a:noFill/>
          </a:ln>
        </p:spPr>
        <p:txBody>
          <a:bodyPr lIns="0" tIns="0" rIns="0" bIns="0" anchor="b" anchorCtr="0">
            <a:noAutofit/>
          </a:bodyPr>
          <a:lstStyle/>
          <a:p>
            <a:pPr marL="0" marR="0" lvl="0" indent="0" algn="r" rtl="0">
              <a:lnSpc>
                <a:spcPct val="95000"/>
              </a:lnSpc>
              <a:spcBef>
                <a:spcPts val="0"/>
              </a:spcBef>
              <a:spcAft>
                <a:spcPts val="0"/>
              </a:spcAft>
              <a:buClr>
                <a:srgbClr val="000000"/>
              </a:buClr>
              <a:buSzPct val="25000"/>
              <a:buFont typeface="Times New Roman"/>
              <a:buNone/>
            </a:pPr>
            <a:fld id="{00000000-1234-1234-1234-123412341234}" type="slidenum">
              <a:rPr lang="es-ES" sz="1400" b="0" i="0" u="none" strike="noStrike" cap="none">
                <a:solidFill>
                  <a:srgbClr val="000000"/>
                </a:solidFill>
                <a:latin typeface="Times New Roman"/>
                <a:ea typeface="Times New Roman"/>
                <a:cs typeface="Times New Roman"/>
                <a:sym typeface="Times New Roman"/>
              </a:rPr>
              <a:t>‹#›</a:t>
            </a:fld>
            <a:endParaRPr lang="es-ES"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39469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14" name="Shape 114"/>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1899B5B5-3274-405C-89A7-907BAE266655}" type="slidenum">
              <a:rPr lang="es-ES" altLang="es-ES">
                <a:solidFill>
                  <a:srgbClr val="000000"/>
                </a:solidFill>
                <a:latin typeface="Times New Roman" panose="02020603050405020304" pitchFamily="18" charset="0"/>
              </a:rPr>
              <a:pPr eaLnBrk="1"/>
              <a:t>10</a:t>
            </a:fld>
            <a:endParaRPr lang="es-ES" altLang="es-ES">
              <a:solidFill>
                <a:srgbClr val="000000"/>
              </a:solidFill>
              <a:latin typeface="Times New Roman" panose="02020603050405020304" pitchFamily="18" charset="0"/>
            </a:endParaRPr>
          </a:p>
        </p:txBody>
      </p:sp>
      <p:sp>
        <p:nvSpPr>
          <p:cNvPr id="61443" name="Text Box 1"/>
          <p:cNvSpPr txBox="1">
            <a:spLocks noChangeArrowheads="1"/>
          </p:cNvSpPr>
          <p:nvPr/>
        </p:nvSpPr>
        <p:spPr bwMode="auto">
          <a:xfrm>
            <a:off x="0" y="10158413"/>
            <a:ext cx="32734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lnSpc>
                <a:spcPct val="100000"/>
              </a:lnSpc>
              <a:buClrTx/>
              <a:buFontTx/>
              <a:buNone/>
            </a:pPr>
            <a:r>
              <a:rPr lang="es-ES" altLang="es-ES" sz="1000" i="1">
                <a:solidFill>
                  <a:srgbClr val="000000"/>
                </a:solidFill>
                <a:latin typeface="Times New Roman" panose="02020603050405020304" pitchFamily="18" charset="0"/>
              </a:rPr>
              <a:t>INSTITUT CARTOGRÀFIC DE CATALUNYA</a:t>
            </a:r>
          </a:p>
        </p:txBody>
      </p:sp>
      <p:sp>
        <p:nvSpPr>
          <p:cNvPr id="61444" name="Text Box 2"/>
          <p:cNvSpPr txBox="1">
            <a:spLocks noChangeArrowheads="1"/>
          </p:cNvSpPr>
          <p:nvPr/>
        </p:nvSpPr>
        <p:spPr bwMode="auto">
          <a:xfrm>
            <a:off x="4283075" y="10158413"/>
            <a:ext cx="32734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r" eaLnBrk="1">
              <a:lnSpc>
                <a:spcPct val="100000"/>
              </a:lnSpc>
              <a:buClrTx/>
              <a:buFontTx/>
              <a:buNone/>
            </a:pPr>
            <a:fld id="{DD5402C9-1083-4AAC-AAFC-C5A9116B31B9}" type="slidenum">
              <a:rPr lang="es-ES" altLang="es-ES" sz="1000" i="1">
                <a:solidFill>
                  <a:srgbClr val="000000"/>
                </a:solidFill>
                <a:latin typeface="Times New Roman" panose="02020603050405020304" pitchFamily="18" charset="0"/>
              </a:rPr>
              <a:pPr algn="r" eaLnBrk="1">
                <a:lnSpc>
                  <a:spcPct val="100000"/>
                </a:lnSpc>
                <a:buClrTx/>
                <a:buFontTx/>
                <a:buNone/>
              </a:pPr>
              <a:t>10</a:t>
            </a:fld>
            <a:endParaRPr lang="es-ES" altLang="es-ES" sz="1000" i="1">
              <a:solidFill>
                <a:srgbClr val="000000"/>
              </a:solidFill>
              <a:latin typeface="Times New Roman" panose="02020603050405020304" pitchFamily="18" charset="0"/>
            </a:endParaRPr>
          </a:p>
        </p:txBody>
      </p:sp>
      <p:sp>
        <p:nvSpPr>
          <p:cNvPr id="61445" name="Rectangle 3"/>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61446" name="Rectangle 4"/>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2843816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52853286-D22D-465A-9FFE-B7B9212C6760}" type="slidenum">
              <a:rPr lang="es-ES" altLang="es-ES">
                <a:solidFill>
                  <a:srgbClr val="000000"/>
                </a:solidFill>
                <a:latin typeface="Times New Roman" panose="02020603050405020304" pitchFamily="18" charset="0"/>
              </a:rPr>
              <a:pPr eaLnBrk="1"/>
              <a:t>11</a:t>
            </a:fld>
            <a:endParaRPr lang="es-ES" altLang="es-ES">
              <a:solidFill>
                <a:srgbClr val="000000"/>
              </a:solidFill>
              <a:latin typeface="Times New Roman" panose="02020603050405020304" pitchFamily="18" charset="0"/>
            </a:endParaRPr>
          </a:p>
        </p:txBody>
      </p:sp>
      <p:sp>
        <p:nvSpPr>
          <p:cNvPr id="62467"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62468" name="Rectangle 2"/>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3590435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25" name="Shape 12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5178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52853286-D22D-465A-9FFE-B7B9212C6760}" type="slidenum">
              <a:rPr lang="es-ES" altLang="es-ES">
                <a:solidFill>
                  <a:srgbClr val="000000"/>
                </a:solidFill>
                <a:latin typeface="Times New Roman" panose="02020603050405020304" pitchFamily="18" charset="0"/>
              </a:rPr>
              <a:pPr eaLnBrk="1"/>
              <a:t>13</a:t>
            </a:fld>
            <a:endParaRPr lang="es-ES" altLang="es-ES">
              <a:solidFill>
                <a:srgbClr val="000000"/>
              </a:solidFill>
              <a:latin typeface="Times New Roman" panose="02020603050405020304" pitchFamily="18" charset="0"/>
            </a:endParaRPr>
          </a:p>
        </p:txBody>
      </p:sp>
      <p:sp>
        <p:nvSpPr>
          <p:cNvPr id="62467"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62468" name="Rectangle 2"/>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2443568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52853286-D22D-465A-9FFE-B7B9212C6760}" type="slidenum">
              <a:rPr lang="es-ES" altLang="es-ES">
                <a:solidFill>
                  <a:srgbClr val="000000"/>
                </a:solidFill>
                <a:latin typeface="Times New Roman" panose="02020603050405020304" pitchFamily="18" charset="0"/>
              </a:rPr>
              <a:pPr eaLnBrk="1"/>
              <a:t>14</a:t>
            </a:fld>
            <a:endParaRPr lang="es-ES" altLang="es-ES">
              <a:solidFill>
                <a:srgbClr val="000000"/>
              </a:solidFill>
              <a:latin typeface="Times New Roman" panose="02020603050405020304" pitchFamily="18" charset="0"/>
            </a:endParaRPr>
          </a:p>
        </p:txBody>
      </p:sp>
      <p:sp>
        <p:nvSpPr>
          <p:cNvPr id="62467"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62468" name="Rectangle 2"/>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3782807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52853286-D22D-465A-9FFE-B7B9212C6760}" type="slidenum">
              <a:rPr lang="es-ES" altLang="es-ES">
                <a:solidFill>
                  <a:srgbClr val="000000"/>
                </a:solidFill>
                <a:latin typeface="Times New Roman" panose="02020603050405020304" pitchFamily="18" charset="0"/>
              </a:rPr>
              <a:pPr eaLnBrk="1"/>
              <a:t>15</a:t>
            </a:fld>
            <a:endParaRPr lang="es-ES" altLang="es-ES">
              <a:solidFill>
                <a:srgbClr val="000000"/>
              </a:solidFill>
              <a:latin typeface="Times New Roman" panose="02020603050405020304" pitchFamily="18" charset="0"/>
            </a:endParaRPr>
          </a:p>
        </p:txBody>
      </p:sp>
      <p:sp>
        <p:nvSpPr>
          <p:cNvPr id="62467"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62468" name="Rectangle 2"/>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1362883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25" name="Shape 12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772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305" name="Shape 30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217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331" name="Shape 331"/>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964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331" name="Shape 331"/>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19" name="Shape 11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305" name="Shape 30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74" name="Shape 174"/>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74" name="Shape 174"/>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849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74" name="Shape 174"/>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546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305" name="Shape 30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027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74" name="Shape 174"/>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666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74" name="Shape 174"/>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079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305" name="Shape 30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716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74" name="Shape 174"/>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7342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87" name="Shape 18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25" name="Shape 12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87" name="Shape 18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4384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87" name="Shape 18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5134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87" name="Shape 187"/>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9891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436" name="Shape 43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436" name="Shape 43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8500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436" name="Shape 436"/>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760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125" name="Shape 125"/>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346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txBox="1">
            <a:spLocks noGrp="1"/>
          </p:cNvSpPr>
          <p:nvPr>
            <p:ph type="body" idx="1"/>
          </p:nvPr>
        </p:nvSpPr>
        <p:spPr>
          <a:xfrm>
            <a:off x="755650" y="5078412"/>
            <a:ext cx="6046787" cy="4810124"/>
          </a:xfrm>
          <a:prstGeom prst="rect">
            <a:avLst/>
          </a:prstGeom>
        </p:spPr>
        <p:txBody>
          <a:bodyPr lIns="91425" tIns="91425" rIns="91425" bIns="91425" anchor="t" anchorCtr="0">
            <a:noAutofit/>
          </a:bodyPr>
          <a:lstStyle/>
          <a:p>
            <a:pPr lvl="0">
              <a:spcBef>
                <a:spcPts val="0"/>
              </a:spcBef>
              <a:buNone/>
            </a:pPr>
            <a:endParaRPr/>
          </a:p>
        </p:txBody>
      </p:sp>
      <p:sp>
        <p:nvSpPr>
          <p:cNvPr id="249" name="Shape 249"/>
          <p:cNvSpPr>
            <a:spLocks noGrp="1" noRot="1" noChangeAspect="1"/>
          </p:cNvSpPr>
          <p:nvPr>
            <p:ph type="sldImg" idx="2"/>
          </p:nvPr>
        </p:nvSpPr>
        <p:spPr>
          <a:xfrm>
            <a:off x="1106488" y="812800"/>
            <a:ext cx="5343525" cy="40068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1193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7D814993-5616-4687-87A4-5F24F1773C91}" type="slidenum">
              <a:rPr lang="es-ES" altLang="es-ES">
                <a:solidFill>
                  <a:srgbClr val="000000"/>
                </a:solidFill>
                <a:latin typeface="Times New Roman" panose="02020603050405020304" pitchFamily="18" charset="0"/>
              </a:rPr>
              <a:pPr eaLnBrk="1"/>
              <a:t>5</a:t>
            </a:fld>
            <a:endParaRPr lang="es-ES" altLang="es-ES">
              <a:solidFill>
                <a:srgbClr val="000000"/>
              </a:solidFill>
              <a:latin typeface="Times New Roman" panose="02020603050405020304" pitchFamily="18" charset="0"/>
            </a:endParaRPr>
          </a:p>
        </p:txBody>
      </p:sp>
      <p:sp>
        <p:nvSpPr>
          <p:cNvPr id="53251" name="Text Box 1"/>
          <p:cNvSpPr txBox="1">
            <a:spLocks noChangeArrowheads="1"/>
          </p:cNvSpPr>
          <p:nvPr/>
        </p:nvSpPr>
        <p:spPr bwMode="auto">
          <a:xfrm>
            <a:off x="0" y="10158413"/>
            <a:ext cx="32734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lnSpc>
                <a:spcPct val="100000"/>
              </a:lnSpc>
              <a:buClrTx/>
              <a:buFontTx/>
              <a:buNone/>
            </a:pPr>
            <a:r>
              <a:rPr lang="es-ES" altLang="es-ES" sz="1000" i="1">
                <a:solidFill>
                  <a:srgbClr val="000000"/>
                </a:solidFill>
                <a:latin typeface="Times New Roman" panose="02020603050405020304" pitchFamily="18" charset="0"/>
              </a:rPr>
              <a:t>INSTITUT CARTOGRÀFIC DE CATALUNYA</a:t>
            </a:r>
          </a:p>
        </p:txBody>
      </p:sp>
      <p:sp>
        <p:nvSpPr>
          <p:cNvPr id="53252" name="Text Box 2"/>
          <p:cNvSpPr txBox="1">
            <a:spLocks noChangeArrowheads="1"/>
          </p:cNvSpPr>
          <p:nvPr/>
        </p:nvSpPr>
        <p:spPr bwMode="auto">
          <a:xfrm>
            <a:off x="4283075" y="10158413"/>
            <a:ext cx="32734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r" eaLnBrk="1">
              <a:lnSpc>
                <a:spcPct val="100000"/>
              </a:lnSpc>
              <a:buClrTx/>
              <a:buFontTx/>
              <a:buNone/>
            </a:pPr>
            <a:fld id="{CB71A541-6F74-4989-997E-8CAF4D917EA8}" type="slidenum">
              <a:rPr lang="es-ES" altLang="es-ES" sz="1000" i="1">
                <a:solidFill>
                  <a:srgbClr val="000000"/>
                </a:solidFill>
                <a:latin typeface="Times New Roman" panose="02020603050405020304" pitchFamily="18" charset="0"/>
              </a:rPr>
              <a:pPr algn="r" eaLnBrk="1">
                <a:lnSpc>
                  <a:spcPct val="100000"/>
                </a:lnSpc>
                <a:buClrTx/>
                <a:buFontTx/>
                <a:buNone/>
              </a:pPr>
              <a:t>5</a:t>
            </a:fld>
            <a:endParaRPr lang="es-ES" altLang="es-ES" sz="1000" i="1">
              <a:solidFill>
                <a:srgbClr val="000000"/>
              </a:solidFill>
              <a:latin typeface="Times New Roman" panose="02020603050405020304" pitchFamily="18" charset="0"/>
            </a:endParaRPr>
          </a:p>
        </p:txBody>
      </p:sp>
      <p:sp>
        <p:nvSpPr>
          <p:cNvPr id="53253" name="Rectangle 3"/>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53254" name="Rectangle 4"/>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285812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E86F913A-8340-45C3-BF5F-D96FE140301B}" type="slidenum">
              <a:rPr lang="es-ES" altLang="es-ES">
                <a:solidFill>
                  <a:srgbClr val="000000"/>
                </a:solidFill>
                <a:latin typeface="Times New Roman" panose="02020603050405020304" pitchFamily="18" charset="0"/>
              </a:rPr>
              <a:pPr eaLnBrk="1"/>
              <a:t>6</a:t>
            </a:fld>
            <a:endParaRPr lang="es-ES" altLang="es-ES">
              <a:solidFill>
                <a:srgbClr val="000000"/>
              </a:solidFill>
              <a:latin typeface="Times New Roman" panose="02020603050405020304" pitchFamily="18" charset="0"/>
            </a:endParaRPr>
          </a:p>
        </p:txBody>
      </p:sp>
      <p:sp>
        <p:nvSpPr>
          <p:cNvPr id="54275" name="Text Box 1"/>
          <p:cNvSpPr txBox="1">
            <a:spLocks noChangeArrowheads="1"/>
          </p:cNvSpPr>
          <p:nvPr/>
        </p:nvSpPr>
        <p:spPr bwMode="auto">
          <a:xfrm>
            <a:off x="0" y="10158413"/>
            <a:ext cx="32734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lnSpc>
                <a:spcPct val="100000"/>
              </a:lnSpc>
              <a:buClrTx/>
              <a:buFontTx/>
              <a:buNone/>
            </a:pPr>
            <a:r>
              <a:rPr lang="es-ES" altLang="es-ES" sz="1000" i="1">
                <a:solidFill>
                  <a:srgbClr val="000000"/>
                </a:solidFill>
                <a:latin typeface="Times New Roman" panose="02020603050405020304" pitchFamily="18" charset="0"/>
              </a:rPr>
              <a:t>INSTITUT CARTOGRÀFIC DE CATALUNYA</a:t>
            </a:r>
          </a:p>
        </p:txBody>
      </p:sp>
      <p:sp>
        <p:nvSpPr>
          <p:cNvPr id="54276" name="Text Box 2"/>
          <p:cNvSpPr txBox="1">
            <a:spLocks noChangeArrowheads="1"/>
          </p:cNvSpPr>
          <p:nvPr/>
        </p:nvSpPr>
        <p:spPr bwMode="auto">
          <a:xfrm>
            <a:off x="4283075" y="10158413"/>
            <a:ext cx="32734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r" eaLnBrk="1">
              <a:lnSpc>
                <a:spcPct val="100000"/>
              </a:lnSpc>
              <a:buClrTx/>
              <a:buFontTx/>
              <a:buNone/>
            </a:pPr>
            <a:fld id="{198080B0-6304-4E31-B324-E29A32932BD1}" type="slidenum">
              <a:rPr lang="es-ES" altLang="es-ES" sz="1000" i="1">
                <a:solidFill>
                  <a:srgbClr val="000000"/>
                </a:solidFill>
                <a:latin typeface="Times New Roman" panose="02020603050405020304" pitchFamily="18" charset="0"/>
              </a:rPr>
              <a:pPr algn="r" eaLnBrk="1">
                <a:lnSpc>
                  <a:spcPct val="100000"/>
                </a:lnSpc>
                <a:buClrTx/>
                <a:buFontTx/>
                <a:buNone/>
              </a:pPr>
              <a:t>6</a:t>
            </a:fld>
            <a:endParaRPr lang="es-ES" altLang="es-ES" sz="1000" i="1">
              <a:solidFill>
                <a:srgbClr val="000000"/>
              </a:solidFill>
              <a:latin typeface="Times New Roman" panose="02020603050405020304" pitchFamily="18" charset="0"/>
            </a:endParaRPr>
          </a:p>
        </p:txBody>
      </p:sp>
      <p:sp>
        <p:nvSpPr>
          <p:cNvPr id="54277" name="Rectangle 3"/>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54278" name="Rectangle 4"/>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1085023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25552F2C-B5E2-47CA-89E9-A2E43C408486}" type="slidenum">
              <a:rPr lang="es-ES" altLang="es-ES">
                <a:solidFill>
                  <a:srgbClr val="000000"/>
                </a:solidFill>
                <a:latin typeface="Times New Roman" panose="02020603050405020304" pitchFamily="18" charset="0"/>
              </a:rPr>
              <a:pPr eaLnBrk="1"/>
              <a:t>7</a:t>
            </a:fld>
            <a:endParaRPr lang="es-ES" altLang="es-ES">
              <a:solidFill>
                <a:srgbClr val="000000"/>
              </a:solidFill>
              <a:latin typeface="Times New Roman" panose="02020603050405020304" pitchFamily="18" charset="0"/>
            </a:endParaRPr>
          </a:p>
        </p:txBody>
      </p:sp>
      <p:sp>
        <p:nvSpPr>
          <p:cNvPr id="55299" name="Text Box 1"/>
          <p:cNvSpPr txBox="1">
            <a:spLocks noChangeArrowheads="1"/>
          </p:cNvSpPr>
          <p:nvPr/>
        </p:nvSpPr>
        <p:spPr bwMode="auto">
          <a:xfrm>
            <a:off x="0" y="10158413"/>
            <a:ext cx="32734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lnSpc>
                <a:spcPct val="100000"/>
              </a:lnSpc>
              <a:buClrTx/>
              <a:buFontTx/>
              <a:buNone/>
            </a:pPr>
            <a:r>
              <a:rPr lang="es-ES" altLang="es-ES" sz="1000" i="1">
                <a:solidFill>
                  <a:srgbClr val="000000"/>
                </a:solidFill>
                <a:latin typeface="Times New Roman" panose="02020603050405020304" pitchFamily="18" charset="0"/>
              </a:rPr>
              <a:t>INSTITUT CARTOGRÀFIC DE CATALUNYA</a:t>
            </a:r>
          </a:p>
        </p:txBody>
      </p:sp>
      <p:sp>
        <p:nvSpPr>
          <p:cNvPr id="55300" name="Text Box 2"/>
          <p:cNvSpPr txBox="1">
            <a:spLocks noChangeArrowheads="1"/>
          </p:cNvSpPr>
          <p:nvPr/>
        </p:nvSpPr>
        <p:spPr bwMode="auto">
          <a:xfrm>
            <a:off x="4283075" y="10158413"/>
            <a:ext cx="3273425"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8720" tIns="0" rIns="18720" bIns="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r" eaLnBrk="1">
              <a:lnSpc>
                <a:spcPct val="100000"/>
              </a:lnSpc>
              <a:buClrTx/>
              <a:buFontTx/>
              <a:buNone/>
            </a:pPr>
            <a:fld id="{1B7AC557-A389-421A-8B03-3B995F5AE249}" type="slidenum">
              <a:rPr lang="es-ES" altLang="es-ES" sz="1000" i="1">
                <a:solidFill>
                  <a:srgbClr val="000000"/>
                </a:solidFill>
                <a:latin typeface="Times New Roman" panose="02020603050405020304" pitchFamily="18" charset="0"/>
              </a:rPr>
              <a:pPr algn="r" eaLnBrk="1">
                <a:lnSpc>
                  <a:spcPct val="100000"/>
                </a:lnSpc>
                <a:buClrTx/>
                <a:buFontTx/>
                <a:buNone/>
              </a:pPr>
              <a:t>7</a:t>
            </a:fld>
            <a:endParaRPr lang="es-ES" altLang="es-ES" sz="1000" i="1">
              <a:solidFill>
                <a:srgbClr val="000000"/>
              </a:solidFill>
              <a:latin typeface="Times New Roman" panose="02020603050405020304" pitchFamily="18" charset="0"/>
            </a:endParaRPr>
          </a:p>
        </p:txBody>
      </p:sp>
      <p:sp>
        <p:nvSpPr>
          <p:cNvPr id="55301" name="Rectangle 3"/>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55302" name="Rectangle 4"/>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4028326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57209DAB-DDB9-43DA-9CE6-05646A621116}" type="slidenum">
              <a:rPr lang="es-ES" altLang="es-ES">
                <a:solidFill>
                  <a:srgbClr val="000000"/>
                </a:solidFill>
                <a:latin typeface="Times New Roman" panose="02020603050405020304" pitchFamily="18" charset="0"/>
              </a:rPr>
              <a:pPr eaLnBrk="1"/>
              <a:t>8</a:t>
            </a:fld>
            <a:endParaRPr lang="es-ES" altLang="es-ES">
              <a:solidFill>
                <a:srgbClr val="000000"/>
              </a:solidFill>
              <a:latin typeface="Times New Roman" panose="02020603050405020304" pitchFamily="18" charset="0"/>
            </a:endParaRPr>
          </a:p>
        </p:txBody>
      </p:sp>
      <p:sp>
        <p:nvSpPr>
          <p:cNvPr id="58371"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58372" name="Rectangle 2"/>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3301569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fld id="{F2C8B19A-036A-488E-8905-7CDB0E062A00}" type="slidenum">
              <a:rPr lang="es-ES" altLang="es-ES">
                <a:solidFill>
                  <a:srgbClr val="000000"/>
                </a:solidFill>
                <a:latin typeface="Times New Roman" panose="02020603050405020304" pitchFamily="18" charset="0"/>
              </a:rPr>
              <a:pPr eaLnBrk="1"/>
              <a:t>9</a:t>
            </a:fld>
            <a:endParaRPr lang="es-ES" altLang="es-ES">
              <a:solidFill>
                <a:srgbClr val="000000"/>
              </a:solidFill>
              <a:latin typeface="Times New Roman" panose="02020603050405020304" pitchFamily="18" charset="0"/>
            </a:endParaRPr>
          </a:p>
        </p:txBody>
      </p:sp>
      <p:sp>
        <p:nvSpPr>
          <p:cNvPr id="60419" name="Rectangle 1"/>
          <p:cNvSpPr txBox="1">
            <a:spLocks noGrp="1" noRot="1" noChangeAspect="1" noChangeArrowheads="1" noTextEdit="1"/>
          </p:cNvSpPr>
          <p:nvPr>
            <p:ph type="sldImg"/>
          </p:nvPr>
        </p:nvSpPr>
        <p:spPr>
          <a:xfrm>
            <a:off x="1106488" y="812800"/>
            <a:ext cx="5340350" cy="4003675"/>
          </a:xfrm>
          <a:solidFill>
            <a:srgbClr val="FFFFFF"/>
          </a:solidFill>
          <a:ln>
            <a:solidFill>
              <a:srgbClr val="000000"/>
            </a:solidFill>
            <a:miter lim="800000"/>
            <a:headEnd/>
            <a:tailEnd/>
          </a:ln>
        </p:spPr>
      </p:sp>
      <p:sp>
        <p:nvSpPr>
          <p:cNvPr id="60420" name="Rectangle 2"/>
          <p:cNvSpPr txBox="1">
            <a:spLocks noGrp="1" noChangeArrowheads="1"/>
          </p:cNvSpPr>
          <p:nvPr>
            <p:ph type="body" idx="1"/>
          </p:nvPr>
        </p:nvSpPr>
        <p:spPr>
          <a:xfrm>
            <a:off x="755650" y="5078413"/>
            <a:ext cx="6043613" cy="48069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latin typeface="Times New Roman" panose="02020603050405020304" pitchFamily="18" charset="0"/>
            </a:endParaRPr>
          </a:p>
        </p:txBody>
      </p:sp>
    </p:spTree>
    <p:extLst>
      <p:ext uri="{BB962C8B-B14F-4D97-AF65-F5344CB8AC3E}">
        <p14:creationId xmlns:p14="http://schemas.microsoft.com/office/powerpoint/2010/main" val="1150701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43636" y="1094341"/>
            <a:ext cx="9393299" cy="3016798"/>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64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6400">
                <a:solidFill>
                  <a:schemeClr val="dk1"/>
                </a:solidFill>
              </a:defRPr>
            </a:lvl2pPr>
            <a:lvl3pPr lvl="2" indent="0" algn="ctr">
              <a:spcBef>
                <a:spcPts val="0"/>
              </a:spcBef>
              <a:buClr>
                <a:schemeClr val="dk1"/>
              </a:buClr>
              <a:buFont typeface="Arial"/>
              <a:buNone/>
              <a:defRPr sz="6400">
                <a:solidFill>
                  <a:schemeClr val="dk1"/>
                </a:solidFill>
              </a:defRPr>
            </a:lvl3pPr>
            <a:lvl4pPr lvl="3" indent="0" algn="ctr">
              <a:spcBef>
                <a:spcPts val="0"/>
              </a:spcBef>
              <a:buClr>
                <a:schemeClr val="dk1"/>
              </a:buClr>
              <a:buFont typeface="Arial"/>
              <a:buNone/>
              <a:defRPr sz="6400">
                <a:solidFill>
                  <a:schemeClr val="dk1"/>
                </a:solidFill>
              </a:defRPr>
            </a:lvl4pPr>
            <a:lvl5pPr lvl="4" indent="0" algn="ctr">
              <a:spcBef>
                <a:spcPts val="0"/>
              </a:spcBef>
              <a:buClr>
                <a:schemeClr val="dk1"/>
              </a:buClr>
              <a:buFont typeface="Arial"/>
              <a:buNone/>
              <a:defRPr sz="6400">
                <a:solidFill>
                  <a:schemeClr val="dk1"/>
                </a:solidFill>
              </a:defRPr>
            </a:lvl5pPr>
            <a:lvl6pPr lvl="5" indent="0" algn="ctr">
              <a:spcBef>
                <a:spcPts val="0"/>
              </a:spcBef>
              <a:buClr>
                <a:schemeClr val="dk1"/>
              </a:buClr>
              <a:buFont typeface="Arial"/>
              <a:buNone/>
              <a:defRPr sz="6400">
                <a:solidFill>
                  <a:schemeClr val="dk1"/>
                </a:solidFill>
              </a:defRPr>
            </a:lvl6pPr>
            <a:lvl7pPr lvl="6" indent="0" algn="ctr">
              <a:spcBef>
                <a:spcPts val="0"/>
              </a:spcBef>
              <a:buClr>
                <a:schemeClr val="dk1"/>
              </a:buClr>
              <a:buFont typeface="Arial"/>
              <a:buNone/>
              <a:defRPr sz="6400">
                <a:solidFill>
                  <a:schemeClr val="dk1"/>
                </a:solidFill>
              </a:defRPr>
            </a:lvl7pPr>
            <a:lvl8pPr lvl="7" indent="0" algn="ctr">
              <a:spcBef>
                <a:spcPts val="0"/>
              </a:spcBef>
              <a:buClr>
                <a:schemeClr val="dk1"/>
              </a:buClr>
              <a:buFont typeface="Arial"/>
              <a:buNone/>
              <a:defRPr sz="6400">
                <a:solidFill>
                  <a:schemeClr val="dk1"/>
                </a:solidFill>
              </a:defRPr>
            </a:lvl8pPr>
            <a:lvl9pPr lvl="8" indent="0" algn="ctr">
              <a:spcBef>
                <a:spcPts val="0"/>
              </a:spcBef>
              <a:buClr>
                <a:schemeClr val="dk1"/>
              </a:buClr>
              <a:buFont typeface="Arial"/>
              <a:buNone/>
              <a:defRPr sz="6400">
                <a:solidFill>
                  <a:schemeClr val="dk1"/>
                </a:solidFill>
              </a:defRPr>
            </a:lvl9pPr>
          </a:lstStyle>
          <a:p>
            <a:r>
              <a:rPr lang="es-ES"/>
              <a:t>Haga clic para modificar el estilo de título del patrón</a:t>
            </a:r>
            <a:endParaRPr/>
          </a:p>
        </p:txBody>
      </p:sp>
      <p:sp>
        <p:nvSpPr>
          <p:cNvPr id="16" name="Shape 16"/>
          <p:cNvSpPr txBox="1">
            <a:spLocks noGrp="1"/>
          </p:cNvSpPr>
          <p:nvPr>
            <p:ph type="subTitle" idx="1"/>
          </p:nvPr>
        </p:nvSpPr>
        <p:spPr>
          <a:xfrm>
            <a:off x="343627" y="4165462"/>
            <a:ext cx="9393299" cy="11649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35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35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35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35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35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35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35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35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3500" b="0" i="0" u="none" strike="noStrike" cap="none">
                <a:solidFill>
                  <a:schemeClr val="dk2"/>
                </a:solidFill>
                <a:latin typeface="Arial"/>
                <a:ea typeface="Arial"/>
                <a:cs typeface="Arial"/>
                <a:sym typeface="Arial"/>
              </a:defRPr>
            </a:lvl9pPr>
          </a:lstStyle>
          <a:p>
            <a:r>
              <a:rPr lang="es-ES"/>
              <a:t>Haga clic para editar el estilo de subtítulo del patrón</a:t>
            </a:r>
            <a:endParaRPr/>
          </a:p>
        </p:txBody>
      </p:sp>
      <p:sp>
        <p:nvSpPr>
          <p:cNvPr id="17" name="Shape 17"/>
          <p:cNvSpPr txBox="1">
            <a:spLocks noGrp="1"/>
          </p:cNvSpPr>
          <p:nvPr>
            <p:ph type="sldNum" idx="12"/>
          </p:nvPr>
        </p:nvSpPr>
        <p:spPr>
          <a:xfrm>
            <a:off x="9340295" y="6853778"/>
            <a:ext cx="604800" cy="578399"/>
          </a:xfrm>
          <a:prstGeom prst="rect">
            <a:avLst/>
          </a:prstGeom>
          <a:noFill/>
          <a:ln>
            <a:noFill/>
          </a:ln>
        </p:spPr>
        <p:txBody>
          <a:bodyPr lIns="111950" tIns="111950" rIns="111950" bIns="11195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s-ES" sz="1200" b="0" i="0" u="none" strike="noStrike" cap="none" smtClean="0">
                <a:solidFill>
                  <a:schemeClr val="dk2"/>
                </a:solidFill>
                <a:latin typeface="Arial"/>
                <a:ea typeface="Arial"/>
                <a:cs typeface="Arial"/>
                <a:sym typeface="Arial"/>
              </a:rPr>
              <a:t>‹#›</a:t>
            </a:fld>
            <a:endParaRPr lang="es-ES" sz="12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41068196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cSld name="Title, text on left, two objects on right">
    <p:spTree>
      <p:nvGrpSpPr>
        <p:cNvPr id="1" name="Shape 48"/>
        <p:cNvGrpSpPr/>
        <p:nvPr/>
      </p:nvGrpSpPr>
      <p:grpSpPr>
        <a:xfrm>
          <a:off x="0" y="0"/>
          <a:ext cx="0" cy="0"/>
          <a:chOff x="0" y="0"/>
          <a:chExt cx="0" cy="0"/>
        </a:xfrm>
      </p:grpSpPr>
      <p:sp>
        <p:nvSpPr>
          <p:cNvPr id="49" name="Shape 49"/>
          <p:cNvSpPr txBox="1">
            <a:spLocks noGrp="1"/>
          </p:cNvSpPr>
          <p:nvPr>
            <p:ph type="dt" idx="10"/>
          </p:nvPr>
        </p:nvSpPr>
        <p:spPr>
          <a:xfrm>
            <a:off x="503239" y="6886577"/>
            <a:ext cx="2346300" cy="519001"/>
          </a:xfrm>
          <a:prstGeom prst="rect">
            <a:avLst/>
          </a:prstGeom>
          <a:noFill/>
          <a:ln>
            <a:noFill/>
          </a:ln>
        </p:spPr>
        <p:txBody>
          <a:bodyPr lIns="91425" tIns="91425" rIns="91425" bIns="91425" anchor="t" anchorCtr="0"/>
          <a:lstStyle>
            <a:lvl1pPr marL="0" marR="0" lvl="0" indent="0" algn="l" rtl="0">
              <a:lnSpc>
                <a:spcPct val="95000"/>
              </a:lnSpc>
              <a:spcBef>
                <a:spcPts val="0"/>
              </a:spcBef>
              <a:spcAft>
                <a:spcPts val="0"/>
              </a:spcAft>
              <a:buClr>
                <a:srgbClr val="000000"/>
              </a:buClr>
              <a:buFont typeface="Times New Roman"/>
              <a:buNone/>
              <a:defRPr sz="1400" b="0" i="0" u="none" strike="noStrike" cap="none">
                <a:solidFill>
                  <a:srgbClr val="000000"/>
                </a:solidFill>
                <a:latin typeface="Times New Roman"/>
                <a:ea typeface="Times New Roman"/>
                <a:cs typeface="Times New Roman"/>
                <a:sym typeface="Times New Roman"/>
              </a:defRPr>
            </a:lvl1pPr>
            <a:lvl2pPr marL="742804" marR="0" lvl="1" indent="-298303"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2pPr>
            <a:lvl3pPr marL="1142778" marR="0" lvl="2" indent="-24107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3pPr>
            <a:lvl4pPr marL="1599889" marR="0" lvl="3" indent="-24098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4pPr>
            <a:lvl5pPr marL="2056998" marR="0" lvl="4" indent="-24089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5pPr>
            <a:lvl6pPr marL="2514110" marR="0" lvl="5" indent="-240809"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6pPr>
            <a:lvl7pPr marL="3428331" marR="0" lvl="6" indent="-240631"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7pPr>
            <a:lvl8pPr marL="4799664" marR="0" lvl="7" indent="-240364"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8pPr>
            <a:lvl9pPr marL="6628108" marR="0" lvl="8" indent="-240007"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9pPr>
          </a:lstStyle>
          <a:p>
            <a:endParaRPr lang="es-ES"/>
          </a:p>
        </p:txBody>
      </p:sp>
      <p:sp>
        <p:nvSpPr>
          <p:cNvPr id="50" name="Shape 50"/>
          <p:cNvSpPr txBox="1">
            <a:spLocks noGrp="1"/>
          </p:cNvSpPr>
          <p:nvPr>
            <p:ph type="ftr" idx="11"/>
          </p:nvPr>
        </p:nvSpPr>
        <p:spPr>
          <a:xfrm>
            <a:off x="3448050" y="6886577"/>
            <a:ext cx="3194100" cy="519001"/>
          </a:xfrm>
          <a:prstGeom prst="rect">
            <a:avLst/>
          </a:prstGeom>
          <a:noFill/>
          <a:ln>
            <a:noFill/>
          </a:ln>
        </p:spPr>
        <p:txBody>
          <a:bodyPr lIns="91425" tIns="91425" rIns="91425" bIns="91425" anchor="t" anchorCtr="0"/>
          <a:lstStyle>
            <a:lvl1pPr marL="0" marR="0" lvl="0" indent="0" algn="ctr" rtl="0">
              <a:lnSpc>
                <a:spcPct val="95000"/>
              </a:lnSpc>
              <a:spcBef>
                <a:spcPts val="0"/>
              </a:spcBef>
              <a:spcAft>
                <a:spcPts val="0"/>
              </a:spcAft>
              <a:buClr>
                <a:srgbClr val="000000"/>
              </a:buClr>
              <a:buFont typeface="Times New Roman"/>
              <a:buNone/>
              <a:defRPr sz="1400" b="0" i="0" u="none" strike="noStrike" cap="none">
                <a:solidFill>
                  <a:srgbClr val="000000"/>
                </a:solidFill>
                <a:latin typeface="Times New Roman"/>
                <a:ea typeface="Times New Roman"/>
                <a:cs typeface="Times New Roman"/>
                <a:sym typeface="Times New Roman"/>
              </a:defRPr>
            </a:lvl1pPr>
            <a:lvl2pPr marL="742804" marR="0" lvl="1" indent="-298303"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2pPr>
            <a:lvl3pPr marL="1142778" marR="0" lvl="2" indent="-24107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3pPr>
            <a:lvl4pPr marL="1599889" marR="0" lvl="3" indent="-24098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4pPr>
            <a:lvl5pPr marL="2056998" marR="0" lvl="4" indent="-24089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5pPr>
            <a:lvl6pPr marL="2514110" marR="0" lvl="5" indent="-240809"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6pPr>
            <a:lvl7pPr marL="3428331" marR="0" lvl="6" indent="-240631"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7pPr>
            <a:lvl8pPr marL="4799664" marR="0" lvl="7" indent="-240364"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8pPr>
            <a:lvl9pPr marL="6628108" marR="0" lvl="8" indent="-240007"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9pPr>
          </a:lstStyle>
          <a:p>
            <a:endParaRPr lang="es-ES"/>
          </a:p>
        </p:txBody>
      </p:sp>
      <p:sp>
        <p:nvSpPr>
          <p:cNvPr id="51" name="Shape 51"/>
          <p:cNvSpPr txBox="1">
            <a:spLocks noGrp="1"/>
          </p:cNvSpPr>
          <p:nvPr>
            <p:ph type="sldNum" idx="12"/>
          </p:nvPr>
        </p:nvSpPr>
        <p:spPr>
          <a:xfrm>
            <a:off x="7227888" y="6886577"/>
            <a:ext cx="2346300" cy="519001"/>
          </a:xfrm>
          <a:prstGeom prst="rect">
            <a:avLst/>
          </a:prstGeom>
          <a:noFill/>
          <a:ln>
            <a:noFill/>
          </a:ln>
        </p:spPr>
        <p:txBody>
          <a:bodyPr lIns="0" tIns="0" rIns="0" bIns="0" anchor="t" anchorCtr="0">
            <a:noAutofit/>
          </a:bodyPr>
          <a:lstStyle/>
          <a:p>
            <a:pPr marL="0" marR="0" lvl="0" indent="0" algn="r" rtl="0">
              <a:lnSpc>
                <a:spcPct val="95000"/>
              </a:lnSpc>
              <a:spcBef>
                <a:spcPts val="0"/>
              </a:spcBef>
              <a:spcAft>
                <a:spcPts val="0"/>
              </a:spcAft>
              <a:buClr>
                <a:srgbClr val="000000"/>
              </a:buClr>
              <a:buSzPct val="25000"/>
              <a:buFont typeface="Times New Roman"/>
              <a:buNone/>
            </a:pPr>
            <a:fld id="{00000000-1234-1234-1234-123412341234}" type="slidenum">
              <a:rPr lang="es-ES" sz="1400" b="0" i="0" u="none" strike="noStrike" cap="none" smtClean="0">
                <a:solidFill>
                  <a:srgbClr val="000000"/>
                </a:solidFill>
                <a:latin typeface="Times New Roman"/>
                <a:ea typeface="Times New Roman"/>
                <a:cs typeface="Times New Roman"/>
                <a:sym typeface="Times New Roman"/>
              </a:rPr>
              <a:t>‹#›</a:t>
            </a:fld>
            <a:endParaRPr lang="es-ES"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929684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43627" y="654075"/>
            <a:ext cx="9393299" cy="841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3400">
                <a:solidFill>
                  <a:schemeClr val="dk1"/>
                </a:solidFill>
              </a:defRPr>
            </a:lvl2pPr>
            <a:lvl3pPr lvl="2" indent="0">
              <a:spcBef>
                <a:spcPts val="0"/>
              </a:spcBef>
              <a:buClr>
                <a:schemeClr val="dk1"/>
              </a:buClr>
              <a:buFont typeface="Arial"/>
              <a:buNone/>
              <a:defRPr sz="3400">
                <a:solidFill>
                  <a:schemeClr val="dk1"/>
                </a:solidFill>
              </a:defRPr>
            </a:lvl3pPr>
            <a:lvl4pPr lvl="3" indent="0">
              <a:spcBef>
                <a:spcPts val="0"/>
              </a:spcBef>
              <a:buClr>
                <a:schemeClr val="dk1"/>
              </a:buClr>
              <a:buFont typeface="Arial"/>
              <a:buNone/>
              <a:defRPr sz="3400">
                <a:solidFill>
                  <a:schemeClr val="dk1"/>
                </a:solidFill>
              </a:defRPr>
            </a:lvl4pPr>
            <a:lvl5pPr lvl="4" indent="0">
              <a:spcBef>
                <a:spcPts val="0"/>
              </a:spcBef>
              <a:buClr>
                <a:schemeClr val="dk1"/>
              </a:buClr>
              <a:buFont typeface="Arial"/>
              <a:buNone/>
              <a:defRPr sz="3400">
                <a:solidFill>
                  <a:schemeClr val="dk1"/>
                </a:solidFill>
              </a:defRPr>
            </a:lvl5pPr>
            <a:lvl6pPr lvl="5" indent="0">
              <a:spcBef>
                <a:spcPts val="0"/>
              </a:spcBef>
              <a:buClr>
                <a:schemeClr val="dk1"/>
              </a:buClr>
              <a:buFont typeface="Arial"/>
              <a:buNone/>
              <a:defRPr sz="3400">
                <a:solidFill>
                  <a:schemeClr val="dk1"/>
                </a:solidFill>
              </a:defRPr>
            </a:lvl6pPr>
            <a:lvl7pPr lvl="6" indent="0">
              <a:spcBef>
                <a:spcPts val="0"/>
              </a:spcBef>
              <a:buClr>
                <a:schemeClr val="dk1"/>
              </a:buClr>
              <a:buFont typeface="Arial"/>
              <a:buNone/>
              <a:defRPr sz="3400">
                <a:solidFill>
                  <a:schemeClr val="dk1"/>
                </a:solidFill>
              </a:defRPr>
            </a:lvl7pPr>
            <a:lvl8pPr lvl="7" indent="0">
              <a:spcBef>
                <a:spcPts val="0"/>
              </a:spcBef>
              <a:buClr>
                <a:schemeClr val="dk1"/>
              </a:buClr>
              <a:buFont typeface="Arial"/>
              <a:buNone/>
              <a:defRPr sz="3400">
                <a:solidFill>
                  <a:schemeClr val="dk1"/>
                </a:solidFill>
              </a:defRPr>
            </a:lvl8pPr>
            <a:lvl9pPr lvl="8" indent="0">
              <a:spcBef>
                <a:spcPts val="0"/>
              </a:spcBef>
              <a:buClr>
                <a:schemeClr val="dk1"/>
              </a:buClr>
              <a:buFont typeface="Arial"/>
              <a:buNone/>
              <a:defRPr sz="3400">
                <a:solidFill>
                  <a:schemeClr val="dk1"/>
                </a:solidFill>
              </a:defRPr>
            </a:lvl9pPr>
          </a:lstStyle>
          <a:p>
            <a:endParaRPr/>
          </a:p>
        </p:txBody>
      </p:sp>
      <p:sp>
        <p:nvSpPr>
          <p:cNvPr id="19" name="Shape 19"/>
          <p:cNvSpPr txBox="1">
            <a:spLocks noGrp="1"/>
          </p:cNvSpPr>
          <p:nvPr>
            <p:ph type="body" idx="1"/>
          </p:nvPr>
        </p:nvSpPr>
        <p:spPr>
          <a:xfrm>
            <a:off x="343627" y="1693852"/>
            <a:ext cx="9393299" cy="50213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2000"/>
              </a:spcAft>
              <a:buClr>
                <a:schemeClr val="dk2"/>
              </a:buClr>
              <a:buFont typeface="Arial"/>
              <a:buNone/>
              <a:defRPr sz="2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9340296" y="6853777"/>
            <a:ext cx="604800" cy="578400"/>
          </a:xfrm>
          <a:prstGeom prst="rect">
            <a:avLst/>
          </a:prstGeom>
          <a:noFill/>
          <a:ln>
            <a:noFill/>
          </a:ln>
        </p:spPr>
        <p:txBody>
          <a:bodyPr lIns="111975" tIns="111975" rIns="111975" bIns="11197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ES" sz="1400" b="0" i="0" u="none" strike="noStrike" cap="none">
                <a:solidFill>
                  <a:srgbClr val="000000"/>
                </a:solidFill>
                <a:latin typeface="Arial"/>
                <a:ea typeface="Arial"/>
                <a:cs typeface="Arial"/>
                <a:sym typeface="Arial"/>
              </a:rPr>
              <a:t>‹#›</a:t>
            </a:fld>
            <a:endParaRPr lang="es-E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531108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En blanc">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s-ES"/>
          </a:p>
        </p:txBody>
      </p:sp>
      <p:sp>
        <p:nvSpPr>
          <p:cNvPr id="3" name="Rectangle 4"/>
          <p:cNvSpPr>
            <a:spLocks noGrp="1" noChangeArrowheads="1"/>
          </p:cNvSpPr>
          <p:nvPr>
            <p:ph type="ftr" idx="11"/>
          </p:nvPr>
        </p:nvSpPr>
        <p:spPr>
          <a:ln/>
        </p:spPr>
        <p:txBody>
          <a:bodyPr/>
          <a:lstStyle>
            <a:lvl1pPr>
              <a:defRPr/>
            </a:lvl1pPr>
          </a:lstStyle>
          <a:p>
            <a:pPr>
              <a:defRPr/>
            </a:pPr>
            <a:endParaRPr lang="es-ES"/>
          </a:p>
        </p:txBody>
      </p:sp>
      <p:sp>
        <p:nvSpPr>
          <p:cNvPr id="4" name="Rectangle 5"/>
          <p:cNvSpPr>
            <a:spLocks noGrp="1" noChangeArrowheads="1"/>
          </p:cNvSpPr>
          <p:nvPr>
            <p:ph type="sldNum" idx="12"/>
          </p:nvPr>
        </p:nvSpPr>
        <p:spPr>
          <a:ln/>
        </p:spPr>
        <p:txBody>
          <a:bodyPr/>
          <a:lstStyle>
            <a:lvl1pPr>
              <a:defRPr/>
            </a:lvl1pPr>
          </a:lstStyle>
          <a:p>
            <a:fld id="{4EE44E59-B870-4170-92BE-63626BD8B971}" type="slidenum">
              <a:rPr lang="es-ES" altLang="es-ES"/>
              <a:pPr/>
              <a:t>‹#›</a:t>
            </a:fld>
            <a:endParaRPr lang="es-ES" altLang="es-ES"/>
          </a:p>
        </p:txBody>
      </p:sp>
    </p:spTree>
    <p:extLst>
      <p:ext uri="{BB962C8B-B14F-4D97-AF65-F5344CB8AC3E}">
        <p14:creationId xmlns:p14="http://schemas.microsoft.com/office/powerpoint/2010/main" val="3264076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Encabezado de sección">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43627" y="3161216"/>
            <a:ext cx="9393299" cy="12372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Arial"/>
              <a:buNone/>
              <a:defRPr sz="44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400">
                <a:solidFill>
                  <a:schemeClr val="dk1"/>
                </a:solidFill>
              </a:defRPr>
            </a:lvl2pPr>
            <a:lvl3pPr lvl="2" indent="0" algn="ctr">
              <a:spcBef>
                <a:spcPts val="0"/>
              </a:spcBef>
              <a:buClr>
                <a:schemeClr val="dk1"/>
              </a:buClr>
              <a:buFont typeface="Arial"/>
              <a:buNone/>
              <a:defRPr sz="4400">
                <a:solidFill>
                  <a:schemeClr val="dk1"/>
                </a:solidFill>
              </a:defRPr>
            </a:lvl3pPr>
            <a:lvl4pPr lvl="3" indent="0" algn="ctr">
              <a:spcBef>
                <a:spcPts val="0"/>
              </a:spcBef>
              <a:buClr>
                <a:schemeClr val="dk1"/>
              </a:buClr>
              <a:buFont typeface="Arial"/>
              <a:buNone/>
              <a:defRPr sz="4400">
                <a:solidFill>
                  <a:schemeClr val="dk1"/>
                </a:solidFill>
              </a:defRPr>
            </a:lvl4pPr>
            <a:lvl5pPr lvl="4" indent="0" algn="ctr">
              <a:spcBef>
                <a:spcPts val="0"/>
              </a:spcBef>
              <a:buClr>
                <a:schemeClr val="dk1"/>
              </a:buClr>
              <a:buFont typeface="Arial"/>
              <a:buNone/>
              <a:defRPr sz="4400">
                <a:solidFill>
                  <a:schemeClr val="dk1"/>
                </a:solidFill>
              </a:defRPr>
            </a:lvl5pPr>
            <a:lvl6pPr lvl="5" indent="0" algn="ctr">
              <a:spcBef>
                <a:spcPts val="0"/>
              </a:spcBef>
              <a:buClr>
                <a:schemeClr val="dk1"/>
              </a:buClr>
              <a:buFont typeface="Arial"/>
              <a:buNone/>
              <a:defRPr sz="4400">
                <a:solidFill>
                  <a:schemeClr val="dk1"/>
                </a:solidFill>
              </a:defRPr>
            </a:lvl6pPr>
            <a:lvl7pPr lvl="6" indent="0" algn="ctr">
              <a:spcBef>
                <a:spcPts val="0"/>
              </a:spcBef>
              <a:buClr>
                <a:schemeClr val="dk1"/>
              </a:buClr>
              <a:buFont typeface="Arial"/>
              <a:buNone/>
              <a:defRPr sz="4400">
                <a:solidFill>
                  <a:schemeClr val="dk1"/>
                </a:solidFill>
              </a:defRPr>
            </a:lvl7pPr>
            <a:lvl8pPr lvl="7" indent="0" algn="ctr">
              <a:spcBef>
                <a:spcPts val="0"/>
              </a:spcBef>
              <a:buClr>
                <a:schemeClr val="dk1"/>
              </a:buClr>
              <a:buFont typeface="Arial"/>
              <a:buNone/>
              <a:defRPr sz="4400">
                <a:solidFill>
                  <a:schemeClr val="dk1"/>
                </a:solidFill>
              </a:defRPr>
            </a:lvl8pPr>
            <a:lvl9pPr lvl="8" indent="0" algn="ctr">
              <a:spcBef>
                <a:spcPts val="0"/>
              </a:spcBef>
              <a:buClr>
                <a:schemeClr val="dk1"/>
              </a:buClr>
              <a:buFont typeface="Arial"/>
              <a:buNone/>
              <a:defRPr sz="4400">
                <a:solidFill>
                  <a:schemeClr val="dk1"/>
                </a:solidFill>
              </a:defRPr>
            </a:lvl9pPr>
          </a:lstStyle>
          <a:p>
            <a:r>
              <a:rPr lang="es-ES"/>
              <a:t>Haga clic para modificar el estilo de título del patrón</a:t>
            </a:r>
            <a:endParaRPr/>
          </a:p>
        </p:txBody>
      </p:sp>
      <p:sp>
        <p:nvSpPr>
          <p:cNvPr id="20" name="Shape 20"/>
          <p:cNvSpPr txBox="1">
            <a:spLocks noGrp="1"/>
          </p:cNvSpPr>
          <p:nvPr>
            <p:ph type="sldNum" idx="12"/>
          </p:nvPr>
        </p:nvSpPr>
        <p:spPr>
          <a:xfrm>
            <a:off x="9340295" y="6853778"/>
            <a:ext cx="604800" cy="578399"/>
          </a:xfrm>
          <a:prstGeom prst="rect">
            <a:avLst/>
          </a:prstGeom>
          <a:noFill/>
          <a:ln>
            <a:noFill/>
          </a:ln>
        </p:spPr>
        <p:txBody>
          <a:bodyPr lIns="111950" tIns="111950" rIns="111950" bIns="11195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s-ES" sz="1200" b="0" i="0" u="none" strike="noStrike" cap="none" smtClean="0">
                <a:solidFill>
                  <a:schemeClr val="dk2"/>
                </a:solidFill>
                <a:latin typeface="Arial"/>
                <a:ea typeface="Arial"/>
                <a:cs typeface="Arial"/>
                <a:sym typeface="Arial"/>
              </a:rPr>
              <a:t>‹#›</a:t>
            </a:fld>
            <a:endParaRPr lang="es-ES" sz="12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331015934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43627" y="654077"/>
            <a:ext cx="9393299" cy="841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3400">
                <a:solidFill>
                  <a:schemeClr val="dk1"/>
                </a:solidFill>
              </a:defRPr>
            </a:lvl2pPr>
            <a:lvl3pPr lvl="2" indent="0">
              <a:spcBef>
                <a:spcPts val="0"/>
              </a:spcBef>
              <a:buClr>
                <a:schemeClr val="dk1"/>
              </a:buClr>
              <a:buFont typeface="Arial"/>
              <a:buNone/>
              <a:defRPr sz="3400">
                <a:solidFill>
                  <a:schemeClr val="dk1"/>
                </a:solidFill>
              </a:defRPr>
            </a:lvl3pPr>
            <a:lvl4pPr lvl="3" indent="0">
              <a:spcBef>
                <a:spcPts val="0"/>
              </a:spcBef>
              <a:buClr>
                <a:schemeClr val="dk1"/>
              </a:buClr>
              <a:buFont typeface="Arial"/>
              <a:buNone/>
              <a:defRPr sz="3400">
                <a:solidFill>
                  <a:schemeClr val="dk1"/>
                </a:solidFill>
              </a:defRPr>
            </a:lvl4pPr>
            <a:lvl5pPr lvl="4" indent="0">
              <a:spcBef>
                <a:spcPts val="0"/>
              </a:spcBef>
              <a:buClr>
                <a:schemeClr val="dk1"/>
              </a:buClr>
              <a:buFont typeface="Arial"/>
              <a:buNone/>
              <a:defRPr sz="3400">
                <a:solidFill>
                  <a:schemeClr val="dk1"/>
                </a:solidFill>
              </a:defRPr>
            </a:lvl5pPr>
            <a:lvl6pPr lvl="5" indent="0">
              <a:spcBef>
                <a:spcPts val="0"/>
              </a:spcBef>
              <a:buClr>
                <a:schemeClr val="dk1"/>
              </a:buClr>
              <a:buFont typeface="Arial"/>
              <a:buNone/>
              <a:defRPr sz="3400">
                <a:solidFill>
                  <a:schemeClr val="dk1"/>
                </a:solidFill>
              </a:defRPr>
            </a:lvl6pPr>
            <a:lvl7pPr lvl="6" indent="0">
              <a:spcBef>
                <a:spcPts val="0"/>
              </a:spcBef>
              <a:buClr>
                <a:schemeClr val="dk1"/>
              </a:buClr>
              <a:buFont typeface="Arial"/>
              <a:buNone/>
              <a:defRPr sz="3400">
                <a:solidFill>
                  <a:schemeClr val="dk1"/>
                </a:solidFill>
              </a:defRPr>
            </a:lvl7pPr>
            <a:lvl8pPr lvl="7" indent="0">
              <a:spcBef>
                <a:spcPts val="0"/>
              </a:spcBef>
              <a:buClr>
                <a:schemeClr val="dk1"/>
              </a:buClr>
              <a:buFont typeface="Arial"/>
              <a:buNone/>
              <a:defRPr sz="3400">
                <a:solidFill>
                  <a:schemeClr val="dk1"/>
                </a:solidFill>
              </a:defRPr>
            </a:lvl8pPr>
            <a:lvl9pPr lvl="8" indent="0">
              <a:spcBef>
                <a:spcPts val="0"/>
              </a:spcBef>
              <a:buClr>
                <a:schemeClr val="dk1"/>
              </a:buClr>
              <a:buFont typeface="Arial"/>
              <a:buNone/>
              <a:defRPr sz="3400">
                <a:solidFill>
                  <a:schemeClr val="dk1"/>
                </a:solidFill>
              </a:defRPr>
            </a:lvl9pPr>
          </a:lstStyle>
          <a:p>
            <a:r>
              <a:rPr lang="es-ES"/>
              <a:t>Haga clic para modificar el estilo de título del patrón</a:t>
            </a:r>
            <a:endParaRPr/>
          </a:p>
        </p:txBody>
      </p:sp>
      <p:sp>
        <p:nvSpPr>
          <p:cNvPr id="23" name="Shape 23"/>
          <p:cNvSpPr txBox="1">
            <a:spLocks noGrp="1"/>
          </p:cNvSpPr>
          <p:nvPr>
            <p:ph type="sldNum" idx="12"/>
          </p:nvPr>
        </p:nvSpPr>
        <p:spPr>
          <a:xfrm>
            <a:off x="9340295" y="6853778"/>
            <a:ext cx="604800" cy="578399"/>
          </a:xfrm>
          <a:prstGeom prst="rect">
            <a:avLst/>
          </a:prstGeom>
          <a:noFill/>
          <a:ln>
            <a:noFill/>
          </a:ln>
        </p:spPr>
        <p:txBody>
          <a:bodyPr lIns="111950" tIns="111950" rIns="111950" bIns="11195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s-ES" sz="1200" b="0" i="0" u="none" strike="noStrike" cap="none" smtClean="0">
                <a:solidFill>
                  <a:schemeClr val="dk2"/>
                </a:solidFill>
                <a:latin typeface="Arial"/>
                <a:ea typeface="Arial"/>
                <a:cs typeface="Arial"/>
                <a:sym typeface="Arial"/>
              </a:rPr>
              <a:t>‹#›</a:t>
            </a:fld>
            <a:endParaRPr lang="es-ES" sz="12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21522317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43626" y="816595"/>
            <a:ext cx="3095700" cy="11106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s-ES"/>
              <a:t>Haga clic para modificar el estilo de título del patrón</a:t>
            </a:r>
            <a:endParaRPr/>
          </a:p>
        </p:txBody>
      </p:sp>
      <p:sp>
        <p:nvSpPr>
          <p:cNvPr id="26" name="Shape 26"/>
          <p:cNvSpPr txBox="1">
            <a:spLocks noGrp="1"/>
          </p:cNvSpPr>
          <p:nvPr>
            <p:ph type="body" idx="1"/>
          </p:nvPr>
        </p:nvSpPr>
        <p:spPr>
          <a:xfrm>
            <a:off x="343626" y="2042366"/>
            <a:ext cx="3095700" cy="4672801"/>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2000"/>
              </a:spcAft>
              <a:buClr>
                <a:schemeClr val="dk2"/>
              </a:buClr>
              <a:buFont typeface="Arial"/>
              <a:buNone/>
              <a:defRPr sz="15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2000"/>
              </a:spcAft>
              <a:buClr>
                <a:schemeClr val="dk2"/>
              </a:buClr>
              <a:buFont typeface="Arial"/>
              <a:buNone/>
              <a:defRPr sz="15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2000"/>
              </a:spcAft>
              <a:buClr>
                <a:schemeClr val="dk2"/>
              </a:buClr>
              <a:buFont typeface="Arial"/>
              <a:buNone/>
              <a:defRPr sz="15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2000"/>
              </a:spcAft>
              <a:buClr>
                <a:schemeClr val="dk2"/>
              </a:buClr>
              <a:buFont typeface="Arial"/>
              <a:buNone/>
              <a:defRPr sz="15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2000"/>
              </a:spcAft>
              <a:buClr>
                <a:schemeClr val="dk2"/>
              </a:buClr>
              <a:buFont typeface="Arial"/>
              <a:buNone/>
              <a:defRPr sz="15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2000"/>
              </a:spcAft>
              <a:buClr>
                <a:schemeClr val="dk2"/>
              </a:buClr>
              <a:buFont typeface="Arial"/>
              <a:buNone/>
              <a:defRPr sz="15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2000"/>
              </a:spcAft>
              <a:buClr>
                <a:schemeClr val="dk2"/>
              </a:buClr>
              <a:buFont typeface="Arial"/>
              <a:buNone/>
              <a:defRPr sz="15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2000"/>
              </a:spcAft>
              <a:buClr>
                <a:schemeClr val="dk2"/>
              </a:buClr>
              <a:buFont typeface="Arial"/>
              <a:buNone/>
              <a:defRPr sz="15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2000"/>
              </a:spcAft>
              <a:buClr>
                <a:schemeClr val="dk2"/>
              </a:buClr>
              <a:buFont typeface="Arial"/>
              <a:buNone/>
              <a:defRPr sz="1500" b="0" i="0" u="none" strike="noStrike" cap="none">
                <a:solidFill>
                  <a:schemeClr val="dk2"/>
                </a:solidFill>
                <a:latin typeface="Arial"/>
                <a:ea typeface="Arial"/>
                <a:cs typeface="Arial"/>
                <a:sym typeface="Arial"/>
              </a:defRPr>
            </a:lvl9pPr>
          </a:lstStyle>
          <a:p>
            <a:pPr lvl="0"/>
            <a:r>
              <a:rPr lang="es-ES"/>
              <a:t>Editar el estilo de texto del patrón</a:t>
            </a:r>
          </a:p>
        </p:txBody>
      </p:sp>
      <p:sp>
        <p:nvSpPr>
          <p:cNvPr id="27" name="Shape 27"/>
          <p:cNvSpPr txBox="1">
            <a:spLocks noGrp="1"/>
          </p:cNvSpPr>
          <p:nvPr>
            <p:ph type="sldNum" idx="12"/>
          </p:nvPr>
        </p:nvSpPr>
        <p:spPr>
          <a:xfrm>
            <a:off x="9340295" y="6853778"/>
            <a:ext cx="604800" cy="578399"/>
          </a:xfrm>
          <a:prstGeom prst="rect">
            <a:avLst/>
          </a:prstGeom>
          <a:noFill/>
          <a:ln>
            <a:noFill/>
          </a:ln>
        </p:spPr>
        <p:txBody>
          <a:bodyPr lIns="111950" tIns="111950" rIns="111950" bIns="1119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ES" sz="1400" b="0" i="0" u="none" strike="noStrike" cap="none" smtClean="0">
                <a:solidFill>
                  <a:srgbClr val="000000"/>
                </a:solidFill>
                <a:latin typeface="Arial"/>
                <a:ea typeface="Arial"/>
                <a:cs typeface="Arial"/>
                <a:sym typeface="Arial"/>
              </a:rPr>
              <a:t>‹#›</a:t>
            </a:fld>
            <a:endParaRPr lang="es-E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1943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540464" y="661610"/>
            <a:ext cx="7019999" cy="6012599"/>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59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5900">
                <a:solidFill>
                  <a:schemeClr val="dk1"/>
                </a:solidFill>
              </a:defRPr>
            </a:lvl2pPr>
            <a:lvl3pPr lvl="2" indent="0">
              <a:spcBef>
                <a:spcPts val="0"/>
              </a:spcBef>
              <a:buClr>
                <a:schemeClr val="dk1"/>
              </a:buClr>
              <a:buFont typeface="Arial"/>
              <a:buNone/>
              <a:defRPr sz="5900">
                <a:solidFill>
                  <a:schemeClr val="dk1"/>
                </a:solidFill>
              </a:defRPr>
            </a:lvl3pPr>
            <a:lvl4pPr lvl="3" indent="0">
              <a:spcBef>
                <a:spcPts val="0"/>
              </a:spcBef>
              <a:buClr>
                <a:schemeClr val="dk1"/>
              </a:buClr>
              <a:buFont typeface="Arial"/>
              <a:buNone/>
              <a:defRPr sz="5900">
                <a:solidFill>
                  <a:schemeClr val="dk1"/>
                </a:solidFill>
              </a:defRPr>
            </a:lvl4pPr>
            <a:lvl5pPr lvl="4" indent="0">
              <a:spcBef>
                <a:spcPts val="0"/>
              </a:spcBef>
              <a:buClr>
                <a:schemeClr val="dk1"/>
              </a:buClr>
              <a:buFont typeface="Arial"/>
              <a:buNone/>
              <a:defRPr sz="5900">
                <a:solidFill>
                  <a:schemeClr val="dk1"/>
                </a:solidFill>
              </a:defRPr>
            </a:lvl5pPr>
            <a:lvl6pPr lvl="5" indent="0">
              <a:spcBef>
                <a:spcPts val="0"/>
              </a:spcBef>
              <a:buClr>
                <a:schemeClr val="dk1"/>
              </a:buClr>
              <a:buFont typeface="Arial"/>
              <a:buNone/>
              <a:defRPr sz="5900">
                <a:solidFill>
                  <a:schemeClr val="dk1"/>
                </a:solidFill>
              </a:defRPr>
            </a:lvl6pPr>
            <a:lvl7pPr lvl="6" indent="0">
              <a:spcBef>
                <a:spcPts val="0"/>
              </a:spcBef>
              <a:buClr>
                <a:schemeClr val="dk1"/>
              </a:buClr>
              <a:buFont typeface="Arial"/>
              <a:buNone/>
              <a:defRPr sz="5900">
                <a:solidFill>
                  <a:schemeClr val="dk1"/>
                </a:solidFill>
              </a:defRPr>
            </a:lvl7pPr>
            <a:lvl8pPr lvl="7" indent="0">
              <a:spcBef>
                <a:spcPts val="0"/>
              </a:spcBef>
              <a:buClr>
                <a:schemeClr val="dk1"/>
              </a:buClr>
              <a:buFont typeface="Arial"/>
              <a:buNone/>
              <a:defRPr sz="5900">
                <a:solidFill>
                  <a:schemeClr val="dk1"/>
                </a:solidFill>
              </a:defRPr>
            </a:lvl8pPr>
            <a:lvl9pPr lvl="8" indent="0">
              <a:spcBef>
                <a:spcPts val="0"/>
              </a:spcBef>
              <a:buClr>
                <a:schemeClr val="dk1"/>
              </a:buClr>
              <a:buFont typeface="Arial"/>
              <a:buNone/>
              <a:defRPr sz="5900">
                <a:solidFill>
                  <a:schemeClr val="dk1"/>
                </a:solidFill>
              </a:defRPr>
            </a:lvl9pPr>
          </a:lstStyle>
          <a:p>
            <a:r>
              <a:rPr lang="es-ES"/>
              <a:t>Haga clic para modificar el estilo de título del patrón</a:t>
            </a:r>
            <a:endParaRPr/>
          </a:p>
        </p:txBody>
      </p:sp>
      <p:sp>
        <p:nvSpPr>
          <p:cNvPr id="30" name="Shape 30"/>
          <p:cNvSpPr txBox="1">
            <a:spLocks noGrp="1"/>
          </p:cNvSpPr>
          <p:nvPr>
            <p:ph type="sldNum" idx="12"/>
          </p:nvPr>
        </p:nvSpPr>
        <p:spPr>
          <a:xfrm>
            <a:off x="9340295" y="6853778"/>
            <a:ext cx="604800" cy="578399"/>
          </a:xfrm>
          <a:prstGeom prst="rect">
            <a:avLst/>
          </a:prstGeom>
          <a:noFill/>
          <a:ln>
            <a:noFill/>
          </a:ln>
        </p:spPr>
        <p:txBody>
          <a:bodyPr lIns="111950" tIns="111950" rIns="111950" bIns="1119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ES" sz="1400" b="0" i="0" u="none" strike="noStrike" cap="none" smtClean="0">
                <a:solidFill>
                  <a:srgbClr val="000000"/>
                </a:solidFill>
                <a:latin typeface="Arial"/>
                <a:ea typeface="Arial"/>
                <a:cs typeface="Arial"/>
                <a:sym typeface="Arial"/>
              </a:rPr>
              <a:t>‹#›</a:t>
            </a:fld>
            <a:endParaRPr lang="es-E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7139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1"/>
        <p:cNvGrpSpPr/>
        <p:nvPr/>
      </p:nvGrpSpPr>
      <p:grpSpPr>
        <a:xfrm>
          <a:off x="0" y="0"/>
          <a:ext cx="0" cy="0"/>
          <a:chOff x="0" y="0"/>
          <a:chExt cx="0" cy="0"/>
        </a:xfrm>
      </p:grpSpPr>
      <p:sp>
        <p:nvSpPr>
          <p:cNvPr id="32" name="Shape 32"/>
          <p:cNvSpPr/>
          <p:nvPr/>
        </p:nvSpPr>
        <p:spPr>
          <a:xfrm>
            <a:off x="5040312" y="-183"/>
            <a:ext cx="5040299" cy="7559700"/>
          </a:xfrm>
          <a:prstGeom prst="rect">
            <a:avLst/>
          </a:prstGeom>
          <a:solidFill>
            <a:schemeClr val="lt2"/>
          </a:solidFill>
          <a:ln>
            <a:noFill/>
          </a:ln>
        </p:spPr>
        <p:txBody>
          <a:bodyPr lIns="111950" tIns="111950" rIns="111950" bIns="1119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txBox="1">
            <a:spLocks noGrp="1"/>
          </p:cNvSpPr>
          <p:nvPr>
            <p:ph type="title"/>
          </p:nvPr>
        </p:nvSpPr>
        <p:spPr>
          <a:xfrm>
            <a:off x="292695" y="1812459"/>
            <a:ext cx="4459500" cy="21785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1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100">
                <a:solidFill>
                  <a:schemeClr val="dk1"/>
                </a:solidFill>
              </a:defRPr>
            </a:lvl2pPr>
            <a:lvl3pPr lvl="2" indent="0" algn="ctr">
              <a:spcBef>
                <a:spcPts val="0"/>
              </a:spcBef>
              <a:buClr>
                <a:schemeClr val="dk1"/>
              </a:buClr>
              <a:buFont typeface="Arial"/>
              <a:buNone/>
              <a:defRPr sz="5100">
                <a:solidFill>
                  <a:schemeClr val="dk1"/>
                </a:solidFill>
              </a:defRPr>
            </a:lvl3pPr>
            <a:lvl4pPr lvl="3" indent="0" algn="ctr">
              <a:spcBef>
                <a:spcPts val="0"/>
              </a:spcBef>
              <a:buClr>
                <a:schemeClr val="dk1"/>
              </a:buClr>
              <a:buFont typeface="Arial"/>
              <a:buNone/>
              <a:defRPr sz="5100">
                <a:solidFill>
                  <a:schemeClr val="dk1"/>
                </a:solidFill>
              </a:defRPr>
            </a:lvl4pPr>
            <a:lvl5pPr lvl="4" indent="0" algn="ctr">
              <a:spcBef>
                <a:spcPts val="0"/>
              </a:spcBef>
              <a:buClr>
                <a:schemeClr val="dk1"/>
              </a:buClr>
              <a:buFont typeface="Arial"/>
              <a:buNone/>
              <a:defRPr sz="5100">
                <a:solidFill>
                  <a:schemeClr val="dk1"/>
                </a:solidFill>
              </a:defRPr>
            </a:lvl5pPr>
            <a:lvl6pPr lvl="5" indent="0" algn="ctr">
              <a:spcBef>
                <a:spcPts val="0"/>
              </a:spcBef>
              <a:buClr>
                <a:schemeClr val="dk1"/>
              </a:buClr>
              <a:buFont typeface="Arial"/>
              <a:buNone/>
              <a:defRPr sz="5100">
                <a:solidFill>
                  <a:schemeClr val="dk1"/>
                </a:solidFill>
              </a:defRPr>
            </a:lvl6pPr>
            <a:lvl7pPr lvl="6" indent="0" algn="ctr">
              <a:spcBef>
                <a:spcPts val="0"/>
              </a:spcBef>
              <a:buClr>
                <a:schemeClr val="dk1"/>
              </a:buClr>
              <a:buFont typeface="Arial"/>
              <a:buNone/>
              <a:defRPr sz="5100">
                <a:solidFill>
                  <a:schemeClr val="dk1"/>
                </a:solidFill>
              </a:defRPr>
            </a:lvl7pPr>
            <a:lvl8pPr lvl="7" indent="0" algn="ctr">
              <a:spcBef>
                <a:spcPts val="0"/>
              </a:spcBef>
              <a:buClr>
                <a:schemeClr val="dk1"/>
              </a:buClr>
              <a:buFont typeface="Arial"/>
              <a:buNone/>
              <a:defRPr sz="5100">
                <a:solidFill>
                  <a:schemeClr val="dk1"/>
                </a:solidFill>
              </a:defRPr>
            </a:lvl8pPr>
            <a:lvl9pPr lvl="8" indent="0" algn="ctr">
              <a:spcBef>
                <a:spcPts val="0"/>
              </a:spcBef>
              <a:buClr>
                <a:schemeClr val="dk1"/>
              </a:buClr>
              <a:buFont typeface="Arial"/>
              <a:buNone/>
              <a:defRPr sz="5100">
                <a:solidFill>
                  <a:schemeClr val="dk1"/>
                </a:solidFill>
              </a:defRPr>
            </a:lvl9pPr>
          </a:lstStyle>
          <a:p>
            <a:r>
              <a:rPr lang="es-ES"/>
              <a:t>Haga clic para modificar el estilo de título del patrón</a:t>
            </a:r>
            <a:endParaRPr/>
          </a:p>
        </p:txBody>
      </p:sp>
      <p:sp>
        <p:nvSpPr>
          <p:cNvPr id="34" name="Shape 34"/>
          <p:cNvSpPr txBox="1">
            <a:spLocks noGrp="1"/>
          </p:cNvSpPr>
          <p:nvPr>
            <p:ph type="subTitle" idx="1"/>
          </p:nvPr>
        </p:nvSpPr>
        <p:spPr>
          <a:xfrm>
            <a:off x="292695" y="4119830"/>
            <a:ext cx="4459500" cy="1815299"/>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6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6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6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6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6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6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6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6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600" b="0" i="0" u="none" strike="noStrike" cap="none">
                <a:solidFill>
                  <a:schemeClr val="dk2"/>
                </a:solidFill>
                <a:latin typeface="Arial"/>
                <a:ea typeface="Arial"/>
                <a:cs typeface="Arial"/>
                <a:sym typeface="Arial"/>
              </a:defRPr>
            </a:lvl9pPr>
          </a:lstStyle>
          <a:p>
            <a:r>
              <a:rPr lang="es-ES"/>
              <a:t>Haga clic para editar el estilo de subtítulo del patrón</a:t>
            </a:r>
            <a:endParaRPr/>
          </a:p>
        </p:txBody>
      </p:sp>
      <p:sp>
        <p:nvSpPr>
          <p:cNvPr id="35" name="Shape 35"/>
          <p:cNvSpPr txBox="1">
            <a:spLocks noGrp="1"/>
          </p:cNvSpPr>
          <p:nvPr>
            <p:ph type="body" idx="2"/>
          </p:nvPr>
        </p:nvSpPr>
        <p:spPr>
          <a:xfrm>
            <a:off x="5445455" y="1064212"/>
            <a:ext cx="4229998" cy="5430897"/>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2000"/>
              </a:spcAft>
              <a:buClr>
                <a:schemeClr val="dk2"/>
              </a:buClr>
              <a:buFont typeface="Arial"/>
              <a:buNone/>
              <a:defRPr sz="2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9pPr>
          </a:lstStyle>
          <a:p>
            <a:pPr lvl="0"/>
            <a:r>
              <a:rPr lang="es-ES"/>
              <a:t>Editar el estilo de texto del patrón</a:t>
            </a:r>
          </a:p>
        </p:txBody>
      </p:sp>
      <p:sp>
        <p:nvSpPr>
          <p:cNvPr id="36" name="Shape 36"/>
          <p:cNvSpPr txBox="1">
            <a:spLocks noGrp="1"/>
          </p:cNvSpPr>
          <p:nvPr>
            <p:ph type="sldNum" idx="12"/>
          </p:nvPr>
        </p:nvSpPr>
        <p:spPr>
          <a:xfrm>
            <a:off x="9340295" y="6853778"/>
            <a:ext cx="604800" cy="578399"/>
          </a:xfrm>
          <a:prstGeom prst="rect">
            <a:avLst/>
          </a:prstGeom>
          <a:noFill/>
          <a:ln>
            <a:noFill/>
          </a:ln>
        </p:spPr>
        <p:txBody>
          <a:bodyPr lIns="111950" tIns="111950" rIns="111950" bIns="1119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ES" sz="1400" b="0" i="0" u="none" strike="noStrike" cap="none" smtClean="0">
                <a:solidFill>
                  <a:srgbClr val="000000"/>
                </a:solidFill>
                <a:latin typeface="Arial"/>
                <a:ea typeface="Arial"/>
                <a:cs typeface="Arial"/>
                <a:sym typeface="Arial"/>
              </a:rPr>
              <a:t>‹#›</a:t>
            </a:fld>
            <a:endParaRPr lang="es-E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03675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343628" y="6217898"/>
            <a:ext cx="6613200" cy="889201"/>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2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9pPr>
          </a:lstStyle>
          <a:p>
            <a:pPr lvl="0"/>
            <a:r>
              <a:rPr lang="es-ES"/>
              <a:t>Editar el estilo de texto del patrón</a:t>
            </a:r>
          </a:p>
        </p:txBody>
      </p:sp>
      <p:sp>
        <p:nvSpPr>
          <p:cNvPr id="39" name="Shape 39"/>
          <p:cNvSpPr txBox="1">
            <a:spLocks noGrp="1"/>
          </p:cNvSpPr>
          <p:nvPr>
            <p:ph type="sldNum" idx="12"/>
          </p:nvPr>
        </p:nvSpPr>
        <p:spPr>
          <a:xfrm>
            <a:off x="9340295" y="6853778"/>
            <a:ext cx="604800" cy="578399"/>
          </a:xfrm>
          <a:prstGeom prst="rect">
            <a:avLst/>
          </a:prstGeom>
          <a:noFill/>
          <a:ln>
            <a:noFill/>
          </a:ln>
        </p:spPr>
        <p:txBody>
          <a:bodyPr lIns="111950" tIns="111950" rIns="111950" bIns="1119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ES" sz="1400" b="0" i="0" u="none" strike="noStrike" cap="none" smtClean="0">
                <a:solidFill>
                  <a:srgbClr val="000000"/>
                </a:solidFill>
                <a:latin typeface="Arial"/>
                <a:ea typeface="Arial"/>
                <a:cs typeface="Arial"/>
                <a:sym typeface="Arial"/>
              </a:rPr>
              <a:t>‹#›</a:t>
            </a:fld>
            <a:endParaRPr lang="es-E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30997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43627" y="1625729"/>
            <a:ext cx="9393299" cy="28860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47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14700">
                <a:solidFill>
                  <a:schemeClr val="dk1"/>
                </a:solidFill>
              </a:defRPr>
            </a:lvl2pPr>
            <a:lvl3pPr lvl="2" indent="0" algn="ctr">
              <a:spcBef>
                <a:spcPts val="0"/>
              </a:spcBef>
              <a:buClr>
                <a:schemeClr val="dk1"/>
              </a:buClr>
              <a:buFont typeface="Arial"/>
              <a:buNone/>
              <a:defRPr sz="14700">
                <a:solidFill>
                  <a:schemeClr val="dk1"/>
                </a:solidFill>
              </a:defRPr>
            </a:lvl3pPr>
            <a:lvl4pPr lvl="3" indent="0" algn="ctr">
              <a:spcBef>
                <a:spcPts val="0"/>
              </a:spcBef>
              <a:buClr>
                <a:schemeClr val="dk1"/>
              </a:buClr>
              <a:buFont typeface="Arial"/>
              <a:buNone/>
              <a:defRPr sz="14700">
                <a:solidFill>
                  <a:schemeClr val="dk1"/>
                </a:solidFill>
              </a:defRPr>
            </a:lvl4pPr>
            <a:lvl5pPr lvl="4" indent="0" algn="ctr">
              <a:spcBef>
                <a:spcPts val="0"/>
              </a:spcBef>
              <a:buClr>
                <a:schemeClr val="dk1"/>
              </a:buClr>
              <a:buFont typeface="Arial"/>
              <a:buNone/>
              <a:defRPr sz="14700">
                <a:solidFill>
                  <a:schemeClr val="dk1"/>
                </a:solidFill>
              </a:defRPr>
            </a:lvl5pPr>
            <a:lvl6pPr lvl="5" indent="0" algn="ctr">
              <a:spcBef>
                <a:spcPts val="0"/>
              </a:spcBef>
              <a:buClr>
                <a:schemeClr val="dk1"/>
              </a:buClr>
              <a:buFont typeface="Arial"/>
              <a:buNone/>
              <a:defRPr sz="14700">
                <a:solidFill>
                  <a:schemeClr val="dk1"/>
                </a:solidFill>
              </a:defRPr>
            </a:lvl6pPr>
            <a:lvl7pPr lvl="6" indent="0" algn="ctr">
              <a:spcBef>
                <a:spcPts val="0"/>
              </a:spcBef>
              <a:buClr>
                <a:schemeClr val="dk1"/>
              </a:buClr>
              <a:buFont typeface="Arial"/>
              <a:buNone/>
              <a:defRPr sz="14700">
                <a:solidFill>
                  <a:schemeClr val="dk1"/>
                </a:solidFill>
              </a:defRPr>
            </a:lvl7pPr>
            <a:lvl8pPr lvl="7" indent="0" algn="ctr">
              <a:spcBef>
                <a:spcPts val="0"/>
              </a:spcBef>
              <a:buClr>
                <a:schemeClr val="dk1"/>
              </a:buClr>
              <a:buFont typeface="Arial"/>
              <a:buNone/>
              <a:defRPr sz="14700">
                <a:solidFill>
                  <a:schemeClr val="dk1"/>
                </a:solidFill>
              </a:defRPr>
            </a:lvl8pPr>
            <a:lvl9pPr lvl="8" indent="0" algn="ctr">
              <a:spcBef>
                <a:spcPts val="0"/>
              </a:spcBef>
              <a:buClr>
                <a:schemeClr val="dk1"/>
              </a:buClr>
              <a:buFont typeface="Arial"/>
              <a:buNone/>
              <a:defRPr sz="14700">
                <a:solidFill>
                  <a:schemeClr val="dk1"/>
                </a:solidFill>
              </a:defRPr>
            </a:lvl9pPr>
          </a:lstStyle>
          <a:p>
            <a:r>
              <a:rPr lang="es-ES"/>
              <a:t>Haga clic para modificar el estilo de título del patrón</a:t>
            </a:r>
            <a:endParaRPr/>
          </a:p>
        </p:txBody>
      </p:sp>
      <p:sp>
        <p:nvSpPr>
          <p:cNvPr id="42" name="Shape 42"/>
          <p:cNvSpPr txBox="1">
            <a:spLocks noGrp="1"/>
          </p:cNvSpPr>
          <p:nvPr>
            <p:ph type="body" idx="1"/>
          </p:nvPr>
        </p:nvSpPr>
        <p:spPr>
          <a:xfrm>
            <a:off x="343627" y="4632992"/>
            <a:ext cx="9393299" cy="19119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2000"/>
              </a:spcAft>
              <a:buClr>
                <a:schemeClr val="dk2"/>
              </a:buClr>
              <a:buFont typeface="Arial"/>
              <a:buNone/>
              <a:defRPr sz="2200" b="0" i="0" u="none" strike="noStrike" cap="none">
                <a:solidFill>
                  <a:schemeClr val="dk2"/>
                </a:solidFill>
                <a:latin typeface="Arial"/>
                <a:ea typeface="Arial"/>
                <a:cs typeface="Arial"/>
                <a:sym typeface="Arial"/>
              </a:defRPr>
            </a:lvl1pPr>
            <a:lvl2pPr marL="457200" marR="0" lvl="1" indent="0" algn="ctr"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2pPr>
            <a:lvl3pPr marL="914400" marR="0" lvl="2" indent="0" algn="ctr"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3pPr>
            <a:lvl4pPr marL="1371600" marR="0" lvl="3" indent="0" algn="ctr"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4pPr>
            <a:lvl5pPr marL="1828800" marR="0" lvl="4" indent="0" algn="ctr"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5pPr>
            <a:lvl6pPr marL="2286000" marR="0" lvl="5" indent="0" algn="ctr"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6pPr>
            <a:lvl7pPr marL="2743200" marR="0" lvl="6" indent="0" algn="ctr"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7pPr>
            <a:lvl8pPr marL="3200400" marR="0" lvl="7" indent="0" algn="ctr"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8pPr>
            <a:lvl9pPr marL="3657600" marR="0" lvl="8" indent="0" algn="ctr"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9pPr>
          </a:lstStyle>
          <a:p>
            <a:pPr lvl="0"/>
            <a:r>
              <a:rPr lang="es-ES"/>
              <a:t>Editar el estilo de texto del patrón</a:t>
            </a:r>
          </a:p>
        </p:txBody>
      </p:sp>
      <p:sp>
        <p:nvSpPr>
          <p:cNvPr id="43" name="Shape 43"/>
          <p:cNvSpPr txBox="1">
            <a:spLocks noGrp="1"/>
          </p:cNvSpPr>
          <p:nvPr>
            <p:ph type="sldNum" idx="12"/>
          </p:nvPr>
        </p:nvSpPr>
        <p:spPr>
          <a:xfrm>
            <a:off x="9340295" y="6853778"/>
            <a:ext cx="604800" cy="578399"/>
          </a:xfrm>
          <a:prstGeom prst="rect">
            <a:avLst/>
          </a:prstGeom>
          <a:noFill/>
          <a:ln>
            <a:noFill/>
          </a:ln>
        </p:spPr>
        <p:txBody>
          <a:bodyPr lIns="111950" tIns="111950" rIns="111950" bIns="11195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s-ES" sz="1400" b="0" i="0" u="none" strike="noStrike" cap="none" smtClean="0">
                <a:solidFill>
                  <a:srgbClr val="000000"/>
                </a:solidFill>
                <a:latin typeface="Arial"/>
                <a:ea typeface="Arial"/>
                <a:cs typeface="Arial"/>
                <a:sym typeface="Arial"/>
              </a:rPr>
              <a:t>‹#›</a:t>
            </a:fld>
            <a:endParaRPr lang="es-E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56362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text on left, text on right">
    <p:spTree>
      <p:nvGrpSpPr>
        <p:cNvPr id="1" name="Shape 44"/>
        <p:cNvGrpSpPr/>
        <p:nvPr/>
      </p:nvGrpSpPr>
      <p:grpSpPr>
        <a:xfrm>
          <a:off x="0" y="0"/>
          <a:ext cx="0" cy="0"/>
          <a:chOff x="0" y="0"/>
          <a:chExt cx="0" cy="0"/>
        </a:xfrm>
      </p:grpSpPr>
      <p:sp>
        <p:nvSpPr>
          <p:cNvPr id="45" name="Shape 45"/>
          <p:cNvSpPr txBox="1">
            <a:spLocks noGrp="1"/>
          </p:cNvSpPr>
          <p:nvPr>
            <p:ph type="dt" idx="10"/>
          </p:nvPr>
        </p:nvSpPr>
        <p:spPr>
          <a:xfrm>
            <a:off x="503239" y="6886577"/>
            <a:ext cx="2346300" cy="519001"/>
          </a:xfrm>
          <a:prstGeom prst="rect">
            <a:avLst/>
          </a:prstGeom>
          <a:noFill/>
          <a:ln>
            <a:noFill/>
          </a:ln>
        </p:spPr>
        <p:txBody>
          <a:bodyPr lIns="91425" tIns="91425" rIns="91425" bIns="91425" anchor="t" anchorCtr="0"/>
          <a:lstStyle>
            <a:lvl1pPr marL="0" marR="0" lvl="0" indent="0" algn="l" rtl="0">
              <a:lnSpc>
                <a:spcPct val="95000"/>
              </a:lnSpc>
              <a:spcBef>
                <a:spcPts val="0"/>
              </a:spcBef>
              <a:spcAft>
                <a:spcPts val="0"/>
              </a:spcAft>
              <a:buClr>
                <a:srgbClr val="000000"/>
              </a:buClr>
              <a:buFont typeface="Times New Roman"/>
              <a:buNone/>
              <a:defRPr sz="1400" b="0" i="0" u="none" strike="noStrike" cap="none">
                <a:solidFill>
                  <a:srgbClr val="000000"/>
                </a:solidFill>
                <a:latin typeface="Times New Roman"/>
                <a:ea typeface="Times New Roman"/>
                <a:cs typeface="Times New Roman"/>
                <a:sym typeface="Times New Roman"/>
              </a:defRPr>
            </a:lvl1pPr>
            <a:lvl2pPr marL="742804" marR="0" lvl="1" indent="-298303"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2pPr>
            <a:lvl3pPr marL="1142778" marR="0" lvl="2" indent="-24107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3pPr>
            <a:lvl4pPr marL="1599889" marR="0" lvl="3" indent="-24098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4pPr>
            <a:lvl5pPr marL="2056998" marR="0" lvl="4" indent="-24089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5pPr>
            <a:lvl6pPr marL="2514110" marR="0" lvl="5" indent="-240809"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6pPr>
            <a:lvl7pPr marL="3428331" marR="0" lvl="6" indent="-240631"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7pPr>
            <a:lvl8pPr marL="4799664" marR="0" lvl="7" indent="-240364"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8pPr>
            <a:lvl9pPr marL="6628108" marR="0" lvl="8" indent="-240007"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9pPr>
          </a:lstStyle>
          <a:p>
            <a:endParaRPr lang="es-ES"/>
          </a:p>
        </p:txBody>
      </p:sp>
      <p:sp>
        <p:nvSpPr>
          <p:cNvPr id="46" name="Shape 46"/>
          <p:cNvSpPr txBox="1">
            <a:spLocks noGrp="1"/>
          </p:cNvSpPr>
          <p:nvPr>
            <p:ph type="ftr" idx="11"/>
          </p:nvPr>
        </p:nvSpPr>
        <p:spPr>
          <a:xfrm>
            <a:off x="3448050" y="6886577"/>
            <a:ext cx="3194100" cy="519001"/>
          </a:xfrm>
          <a:prstGeom prst="rect">
            <a:avLst/>
          </a:prstGeom>
          <a:noFill/>
          <a:ln>
            <a:noFill/>
          </a:ln>
        </p:spPr>
        <p:txBody>
          <a:bodyPr lIns="91425" tIns="91425" rIns="91425" bIns="91425" anchor="t" anchorCtr="0"/>
          <a:lstStyle>
            <a:lvl1pPr marL="0" marR="0" lvl="0" indent="0" algn="ctr" rtl="0">
              <a:lnSpc>
                <a:spcPct val="95000"/>
              </a:lnSpc>
              <a:spcBef>
                <a:spcPts val="0"/>
              </a:spcBef>
              <a:spcAft>
                <a:spcPts val="0"/>
              </a:spcAft>
              <a:buClr>
                <a:srgbClr val="000000"/>
              </a:buClr>
              <a:buFont typeface="Times New Roman"/>
              <a:buNone/>
              <a:defRPr sz="1400" b="0" i="0" u="none" strike="noStrike" cap="none">
                <a:solidFill>
                  <a:srgbClr val="000000"/>
                </a:solidFill>
                <a:latin typeface="Times New Roman"/>
                <a:ea typeface="Times New Roman"/>
                <a:cs typeface="Times New Roman"/>
                <a:sym typeface="Times New Roman"/>
              </a:defRPr>
            </a:lvl1pPr>
            <a:lvl2pPr marL="742804" marR="0" lvl="1" indent="-298303"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2pPr>
            <a:lvl3pPr marL="1142778" marR="0" lvl="2" indent="-24107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3pPr>
            <a:lvl4pPr marL="1599889" marR="0" lvl="3" indent="-24098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4pPr>
            <a:lvl5pPr marL="2056998" marR="0" lvl="4" indent="-240898"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5pPr>
            <a:lvl6pPr marL="2514110" marR="0" lvl="5" indent="-240809"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6pPr>
            <a:lvl7pPr marL="3428331" marR="0" lvl="6" indent="-240631"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7pPr>
            <a:lvl8pPr marL="4799664" marR="0" lvl="7" indent="-240364"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8pPr>
            <a:lvl9pPr marL="6628108" marR="0" lvl="8" indent="-240007" algn="l" rtl="0">
              <a:lnSpc>
                <a:spcPct val="93000"/>
              </a:lnSpc>
              <a:spcBef>
                <a:spcPts val="0"/>
              </a:spcBef>
              <a:spcAft>
                <a:spcPts val="0"/>
              </a:spcAft>
              <a:buClr>
                <a:srgbClr val="000000"/>
              </a:buClr>
              <a:buFont typeface="Arial"/>
              <a:buNone/>
              <a:defRPr sz="1900" b="0" i="0" u="none" strike="noStrike" cap="none">
                <a:solidFill>
                  <a:srgbClr val="000000"/>
                </a:solidFill>
                <a:latin typeface="Arial"/>
                <a:ea typeface="Arial"/>
                <a:cs typeface="Arial"/>
                <a:sym typeface="Arial"/>
              </a:defRPr>
            </a:lvl9pPr>
          </a:lstStyle>
          <a:p>
            <a:endParaRPr lang="es-ES"/>
          </a:p>
        </p:txBody>
      </p:sp>
      <p:sp>
        <p:nvSpPr>
          <p:cNvPr id="47" name="Shape 47"/>
          <p:cNvSpPr txBox="1">
            <a:spLocks noGrp="1"/>
          </p:cNvSpPr>
          <p:nvPr>
            <p:ph type="sldNum" idx="12"/>
          </p:nvPr>
        </p:nvSpPr>
        <p:spPr>
          <a:xfrm>
            <a:off x="7227888" y="6886577"/>
            <a:ext cx="2346300" cy="519001"/>
          </a:xfrm>
          <a:prstGeom prst="rect">
            <a:avLst/>
          </a:prstGeom>
          <a:noFill/>
          <a:ln>
            <a:noFill/>
          </a:ln>
        </p:spPr>
        <p:txBody>
          <a:bodyPr lIns="0" tIns="0" rIns="0" bIns="0" anchor="t" anchorCtr="0">
            <a:noAutofit/>
          </a:bodyPr>
          <a:lstStyle/>
          <a:p>
            <a:pPr marL="0" marR="0" lvl="0" indent="0" algn="r" rtl="0">
              <a:lnSpc>
                <a:spcPct val="95000"/>
              </a:lnSpc>
              <a:spcBef>
                <a:spcPts val="0"/>
              </a:spcBef>
              <a:spcAft>
                <a:spcPts val="0"/>
              </a:spcAft>
              <a:buClr>
                <a:srgbClr val="000000"/>
              </a:buClr>
              <a:buSzPct val="25000"/>
              <a:buFont typeface="Times New Roman"/>
              <a:buNone/>
            </a:pPr>
            <a:fld id="{00000000-1234-1234-1234-123412341234}" type="slidenum">
              <a:rPr lang="es-ES" sz="1400" b="0" i="0" u="none" strike="noStrike" cap="none" smtClean="0">
                <a:solidFill>
                  <a:srgbClr val="000000"/>
                </a:solidFill>
                <a:latin typeface="Times New Roman"/>
                <a:ea typeface="Times New Roman"/>
                <a:cs typeface="Times New Roman"/>
                <a:sym typeface="Times New Roman"/>
              </a:rPr>
              <a:t>‹#›</a:t>
            </a:fld>
            <a:endParaRPr lang="es-ES" sz="1400"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7358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343627" y="654077"/>
            <a:ext cx="9393299" cy="841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3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3400">
                <a:solidFill>
                  <a:schemeClr val="dk1"/>
                </a:solidFill>
              </a:defRPr>
            </a:lvl2pPr>
            <a:lvl3pPr lvl="2" indent="0">
              <a:spcBef>
                <a:spcPts val="0"/>
              </a:spcBef>
              <a:buClr>
                <a:schemeClr val="dk1"/>
              </a:buClr>
              <a:buFont typeface="Arial"/>
              <a:buNone/>
              <a:defRPr sz="3400">
                <a:solidFill>
                  <a:schemeClr val="dk1"/>
                </a:solidFill>
              </a:defRPr>
            </a:lvl3pPr>
            <a:lvl4pPr lvl="3" indent="0">
              <a:spcBef>
                <a:spcPts val="0"/>
              </a:spcBef>
              <a:buClr>
                <a:schemeClr val="dk1"/>
              </a:buClr>
              <a:buFont typeface="Arial"/>
              <a:buNone/>
              <a:defRPr sz="3400">
                <a:solidFill>
                  <a:schemeClr val="dk1"/>
                </a:solidFill>
              </a:defRPr>
            </a:lvl4pPr>
            <a:lvl5pPr lvl="4" indent="0">
              <a:spcBef>
                <a:spcPts val="0"/>
              </a:spcBef>
              <a:buClr>
                <a:schemeClr val="dk1"/>
              </a:buClr>
              <a:buFont typeface="Arial"/>
              <a:buNone/>
              <a:defRPr sz="3400">
                <a:solidFill>
                  <a:schemeClr val="dk1"/>
                </a:solidFill>
              </a:defRPr>
            </a:lvl5pPr>
            <a:lvl6pPr lvl="5" indent="0">
              <a:spcBef>
                <a:spcPts val="0"/>
              </a:spcBef>
              <a:buClr>
                <a:schemeClr val="dk1"/>
              </a:buClr>
              <a:buFont typeface="Arial"/>
              <a:buNone/>
              <a:defRPr sz="3400">
                <a:solidFill>
                  <a:schemeClr val="dk1"/>
                </a:solidFill>
              </a:defRPr>
            </a:lvl6pPr>
            <a:lvl7pPr lvl="6" indent="0">
              <a:spcBef>
                <a:spcPts val="0"/>
              </a:spcBef>
              <a:buClr>
                <a:schemeClr val="dk1"/>
              </a:buClr>
              <a:buFont typeface="Arial"/>
              <a:buNone/>
              <a:defRPr sz="3400">
                <a:solidFill>
                  <a:schemeClr val="dk1"/>
                </a:solidFill>
              </a:defRPr>
            </a:lvl7pPr>
            <a:lvl8pPr lvl="7" indent="0">
              <a:spcBef>
                <a:spcPts val="0"/>
              </a:spcBef>
              <a:buClr>
                <a:schemeClr val="dk1"/>
              </a:buClr>
              <a:buFont typeface="Arial"/>
              <a:buNone/>
              <a:defRPr sz="3400">
                <a:solidFill>
                  <a:schemeClr val="dk1"/>
                </a:solidFill>
              </a:defRPr>
            </a:lvl8pPr>
            <a:lvl9pPr lvl="8" indent="0">
              <a:spcBef>
                <a:spcPts val="0"/>
              </a:spcBef>
              <a:buClr>
                <a:schemeClr val="dk1"/>
              </a:buClr>
              <a:buFont typeface="Arial"/>
              <a:buNone/>
              <a:defRPr sz="3400">
                <a:solidFill>
                  <a:schemeClr val="dk1"/>
                </a:solidFill>
              </a:defRPr>
            </a:lvl9pPr>
          </a:lstStyle>
          <a:p>
            <a:endParaRPr/>
          </a:p>
        </p:txBody>
      </p:sp>
      <p:sp>
        <p:nvSpPr>
          <p:cNvPr id="12" name="Shape 12"/>
          <p:cNvSpPr txBox="1">
            <a:spLocks noGrp="1"/>
          </p:cNvSpPr>
          <p:nvPr>
            <p:ph type="body" idx="1"/>
          </p:nvPr>
        </p:nvSpPr>
        <p:spPr>
          <a:xfrm>
            <a:off x="343627" y="1693852"/>
            <a:ext cx="9393299" cy="5021398"/>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2000"/>
              </a:spcAft>
              <a:buClr>
                <a:schemeClr val="dk2"/>
              </a:buClr>
              <a:buFont typeface="Arial"/>
              <a:buNone/>
              <a:defRPr sz="2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2000"/>
              </a:spcAft>
              <a:buClr>
                <a:schemeClr val="dk2"/>
              </a:buClr>
              <a:buFont typeface="Arial"/>
              <a:buNone/>
              <a:defRPr sz="1700" b="0" i="0" u="none" strike="noStrike" cap="none">
                <a:solidFill>
                  <a:schemeClr val="dk2"/>
                </a:solidFill>
                <a:latin typeface="Arial"/>
                <a:ea typeface="Arial"/>
                <a:cs typeface="Arial"/>
                <a:sym typeface="Arial"/>
              </a:defRPr>
            </a:lvl9pPr>
          </a:lstStyle>
          <a:p>
            <a:endParaRPr/>
          </a:p>
        </p:txBody>
      </p:sp>
      <p:sp>
        <p:nvSpPr>
          <p:cNvPr id="13" name="Shape 13"/>
          <p:cNvSpPr txBox="1">
            <a:spLocks noGrp="1"/>
          </p:cNvSpPr>
          <p:nvPr>
            <p:ph type="sldNum" idx="12"/>
          </p:nvPr>
        </p:nvSpPr>
        <p:spPr>
          <a:xfrm>
            <a:off x="9340295" y="6853778"/>
            <a:ext cx="604800" cy="578399"/>
          </a:xfrm>
          <a:prstGeom prst="rect">
            <a:avLst/>
          </a:prstGeom>
          <a:noFill/>
          <a:ln>
            <a:noFill/>
          </a:ln>
        </p:spPr>
        <p:txBody>
          <a:bodyPr lIns="111950" tIns="111950" rIns="111950" bIns="111950"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s-ES" sz="1200" b="0" i="0" u="none" strike="noStrike" cap="none" smtClean="0">
                <a:solidFill>
                  <a:schemeClr val="dk2"/>
                </a:solidFill>
                <a:latin typeface="Arial"/>
                <a:ea typeface="Arial"/>
                <a:cs typeface="Arial"/>
                <a:sym typeface="Arial"/>
              </a:rPr>
              <a:t>‹#›</a:t>
            </a:fld>
            <a:endParaRPr lang="es-ES" sz="12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1264123444"/>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hyperlink" Target="http://dbpedia.org/snorql/?query=SELECT+?name+?birth++?person+WHERE+%7b++++++?person+dbo:birthPlace+:Barcelona+.++++++?person+dbo:birthDate+?birth+.++++++?person+foaf:name+?name+.++++++?person+dbo:birthDate+?birth+.++++++FILTER+(?birth+%3e+%221960-01-01%22%5e%5exsd:date)+.+%7d+ORDER+BY+?name"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hyperlink" Target="http://lod-cloud.net/" TargetMode="External"/><Relationship Id="rId5" Type="http://schemas.openxmlformats.org/officeDocument/2006/relationships/image" Target="../media/image1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socrata.com/" TargetMode="External"/><Relationship Id="rId7"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socrata.com/blog/socrata-introduces-open-data-network/" TargetMode="External"/><Relationship Id="rId5" Type="http://schemas.openxmlformats.org/officeDocument/2006/relationships/hyperlink" Target="https://github.com/socrata" TargetMode="External"/><Relationship Id="rId4" Type="http://schemas.openxmlformats.org/officeDocument/2006/relationships/hyperlink" Target="https://socrata.com/solutions/publica-open-data-clou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opendata.socrata.com/logi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docs.socratadiscovery.apiary.io/" TargetMode="External"/><Relationship Id="rId5" Type="http://schemas.openxmlformats.org/officeDocument/2006/relationships/hyperlink" Target="https://www.opendatanetwork.com/"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api.us.socrata.com/api/catalog/v1?q=crime&amp;limit=3"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hyperlink" Target="http://api.us.socrata.com/api/catalog/v1?q=crime&amp;limit=3"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api.eu.socrata.com/api/catalog/v1?q=crime&amp;limit=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hyperlink" Target="http://docs.socratadiscovery.apiary.io/"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hyperlink" Target="https://dev.socrata.com/docs/queries/group.html" TargetMode="External"/><Relationship Id="rId13" Type="http://schemas.openxmlformats.org/officeDocument/2006/relationships/hyperlink" Target="https://dev.socrata.com/docs/queries/q.html" TargetMode="External"/><Relationship Id="rId3" Type="http://schemas.openxmlformats.org/officeDocument/2006/relationships/image" Target="../media/image1.png"/><Relationship Id="rId7" Type="http://schemas.openxmlformats.org/officeDocument/2006/relationships/hyperlink" Target="https://dev.socrata.com/docs/queries/order.html" TargetMode="External"/><Relationship Id="rId12" Type="http://schemas.openxmlformats.org/officeDocument/2006/relationships/hyperlink" Target="https://dev.socrata.com/docs/queries/offset.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dev.socrata.com/docs/queries/where.html" TargetMode="External"/><Relationship Id="rId11" Type="http://schemas.openxmlformats.org/officeDocument/2006/relationships/hyperlink" Target="https://dev.socrata.com/docs/endpoints.html" TargetMode="External"/><Relationship Id="rId5" Type="http://schemas.openxmlformats.org/officeDocument/2006/relationships/hyperlink" Target="https://dev.socrata.com/docs/queries/select.html" TargetMode="External"/><Relationship Id="rId15" Type="http://schemas.openxmlformats.org/officeDocument/2006/relationships/hyperlink" Target="https://dev.socrata.com/docs/queries/bom.html" TargetMode="External"/><Relationship Id="rId10" Type="http://schemas.openxmlformats.org/officeDocument/2006/relationships/hyperlink" Target="https://dev.socrata.com/docs/queries/limit.html" TargetMode="External"/><Relationship Id="rId4" Type="http://schemas.openxmlformats.org/officeDocument/2006/relationships/image" Target="../media/image3.png"/><Relationship Id="rId9" Type="http://schemas.openxmlformats.org/officeDocument/2006/relationships/hyperlink" Target="https://dev.socrata.com/docs/queries/having.html" TargetMode="External"/><Relationship Id="rId14" Type="http://schemas.openxmlformats.org/officeDocument/2006/relationships/hyperlink" Target="https://dev.socrata.com/docs/queries/query.html"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finances.worldbank.org/resource/45tv-a6qy.csv" TargetMode="External"/><Relationship Id="rId3" Type="http://schemas.openxmlformats.org/officeDocument/2006/relationships/image" Target="../media/image1.png"/><Relationship Id="rId7" Type="http://schemas.openxmlformats.org/officeDocument/2006/relationships/hyperlink" Target="https://finances.worldbank.org/resource/45tv-a6qy.json?$where=region%20=%20'AFRICA'%20AND%20contract_signing_date%20%3e%20'2015-01-01T14:00:00'"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finances.worldbank.org/resource/45tv-a6qy.json?$where=region%20=%20'AFRICA&#8217;" TargetMode="External"/><Relationship Id="rId5" Type="http://schemas.openxmlformats.org/officeDocument/2006/relationships/hyperlink" Target="https://finances.worldbank.org/resource/45tv-a6qy.json?region=AFRICA" TargetMode="External"/><Relationship Id="rId4" Type="http://schemas.openxmlformats.org/officeDocument/2006/relationships/image" Target="../media/image3.png"/><Relationship Id="rId9" Type="http://schemas.openxmlformats.org/officeDocument/2006/relationships/hyperlink" Target="https://finances.worldbank.org/Procurement/Major-Contract-Awards/kdui-wcs3"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dev.socrata.com/docs/functions/within_circle.html" TargetMode="External"/><Relationship Id="rId5" Type="http://schemas.openxmlformats.org/officeDocument/2006/relationships/hyperlink" Target="https://dev.socrata.com/docs/functions/within_box.html" TargetMode="Externa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inances.worldbank.org/Procurement/Major-Contract-Awards/kdui-wcs3"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onodo.org/" TargetMode="External"/><Relationship Id="rId4" Type="http://schemas.openxmlformats.org/officeDocument/2006/relationships/hyperlink" Target="https://finances.worldbank.org/resource/45tv-a6qy.csv?$where=region%20=%20'AFRICA'%20AND%20fiscal_year=2017%20AND%20supplier%20!='Individual%20Consultan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octoparse.com/blog/big-data-70-amazing-free-data-sources-you-should-know-for-2017/" TargetMode="Externa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opendata.transport.nsw.gov.au/dataset/roads-realtime" TargetMode="Externa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letelegramme.fr/dataspot/securite-alimentaire-decouvrez-les-evaluations-de-1-700-etablissements-francais-03-04-2017-11460551.php"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pressupostosmunicipals.transparenciacatalunya.cat/mapas/2016"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jillhubley.com/project/nyclanguages/" TargetMode="Externa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trulia.com/local/nueva-york-ny/tiles:1|points:1_crime" TargetMode="Externa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disi.unitn.it/~p2p/RelatedWork/Matching/bizer-heath-berners-lee-ijswis-linked-data.pdf" TargetMode="External"/><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hyperlink" Target="http://www.ted.com/talks/tim_berners_lee_on_the_next_web.html"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hyperlink" Target="http://es.wikipedia.org/wiki/RDF" TargetMode="External"/><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es.wikipedia.org/wiki/OWL" TargetMode="External"/><Relationship Id="rId5" Type="http://schemas.openxmlformats.org/officeDocument/2006/relationships/hyperlink" Target="http://es.wikipedia.org/wiki/World_Wide_Web_Consortium" TargetMode="External"/><Relationship Id="rId4" Type="http://schemas.openxmlformats.org/officeDocument/2006/relationships/hyperlink" Target="http://es.wikipedia.org/wiki/Ontolog&#237;a_(Inform&#225;tic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3"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4" name="Shape 57" descr="Implicaciones-ENG.png"/>
          <p:cNvPicPr preferRelativeResize="0"/>
          <p:nvPr/>
        </p:nvPicPr>
        <p:blipFill rotWithShape="1">
          <a:blip r:embed="rId4">
            <a:alphaModFix/>
          </a:blip>
          <a:srcRect/>
          <a:stretch/>
        </p:blipFill>
        <p:spPr>
          <a:xfrm>
            <a:off x="492048" y="2777089"/>
            <a:ext cx="9096525" cy="3270800"/>
          </a:xfrm>
          <a:prstGeom prst="rect">
            <a:avLst/>
          </a:prstGeom>
          <a:noFill/>
          <a:ln>
            <a:noFill/>
          </a:ln>
        </p:spPr>
      </p:pic>
      <p:sp>
        <p:nvSpPr>
          <p:cNvPr id="5" name="Shape 58"/>
          <p:cNvSpPr txBox="1"/>
          <p:nvPr/>
        </p:nvSpPr>
        <p:spPr>
          <a:xfrm>
            <a:off x="382577" y="329825"/>
            <a:ext cx="7617600" cy="991198"/>
          </a:xfrm>
          <a:prstGeom prst="rect">
            <a:avLst/>
          </a:prstGeom>
          <a:noFill/>
          <a:ln>
            <a:noFill/>
          </a:ln>
        </p:spPr>
        <p:txBody>
          <a:bodyPr lIns="45675" tIns="22825" rIns="45675" bIns="22825" anchor="t" anchorCtr="0">
            <a:noAutofit/>
          </a:bodyPr>
          <a:lstStyle/>
          <a:p>
            <a:pPr marL="0" marR="0" lvl="0" indent="0" algn="l" rtl="0">
              <a:lnSpc>
                <a:spcPct val="100000"/>
              </a:lnSpc>
              <a:spcBef>
                <a:spcPts val="0"/>
              </a:spcBef>
              <a:spcAft>
                <a:spcPts val="0"/>
              </a:spcAft>
              <a:buClr>
                <a:srgbClr val="595959"/>
              </a:buClr>
              <a:buSzPct val="25000"/>
              <a:buFont typeface="Raleway"/>
              <a:buNone/>
            </a:pPr>
            <a:r>
              <a:rPr lang="en-US" sz="2800" b="0" i="0" u="none" strike="noStrike" cap="none" dirty="0">
                <a:solidFill>
                  <a:srgbClr val="595959"/>
                </a:solidFill>
                <a:latin typeface="Raleway"/>
                <a:ea typeface="Raleway"/>
                <a:cs typeface="Raleway"/>
                <a:sym typeface="Raleway"/>
              </a:rPr>
              <a:t>INICIATIVA BARCELONA OPEN DATA </a:t>
            </a:r>
          </a:p>
          <a:p>
            <a:pPr marL="0" marR="0" lvl="0" indent="0" algn="l" rtl="0">
              <a:lnSpc>
                <a:spcPct val="100000"/>
              </a:lnSpc>
              <a:spcBef>
                <a:spcPts val="0"/>
              </a:spcBef>
              <a:spcAft>
                <a:spcPts val="0"/>
              </a:spcAft>
              <a:buClr>
                <a:srgbClr val="595959"/>
              </a:buClr>
              <a:buSzPct val="25000"/>
              <a:buFont typeface="Raleway"/>
              <a:buNone/>
            </a:pPr>
            <a:r>
              <a:rPr lang="en-US" sz="2800" b="1" i="0" u="none" strike="noStrike" cap="none" dirty="0">
                <a:solidFill>
                  <a:srgbClr val="00A9E0"/>
                </a:solidFill>
                <a:latin typeface="Raleway"/>
                <a:ea typeface="Raleway"/>
                <a:cs typeface="Raleway"/>
                <a:sym typeface="Raleway"/>
              </a:rPr>
              <a:t>EL VALOR D’OBRIR LES DADES </a:t>
            </a:r>
          </a:p>
        </p:txBody>
      </p:sp>
      <p:sp>
        <p:nvSpPr>
          <p:cNvPr id="6" name="Shape 59"/>
          <p:cNvSpPr txBox="1"/>
          <p:nvPr/>
        </p:nvSpPr>
        <p:spPr>
          <a:xfrm>
            <a:off x="382577" y="1354233"/>
            <a:ext cx="8791234" cy="793800"/>
          </a:xfrm>
          <a:prstGeom prst="rect">
            <a:avLst/>
          </a:prstGeom>
          <a:noFill/>
          <a:ln>
            <a:noFill/>
          </a:ln>
        </p:spPr>
        <p:txBody>
          <a:bodyPr lIns="91400" tIns="91400" rIns="91400" bIns="91400" anchor="t" anchorCtr="0">
            <a:noAutofit/>
          </a:bodyPr>
          <a:lstStyle/>
          <a:p>
            <a:pPr lvl="0" algn="ctr">
              <a:lnSpc>
                <a:spcPct val="93000"/>
              </a:lnSpc>
              <a:buClr>
                <a:schemeClr val="dk1"/>
              </a:buClr>
              <a:buSzPct val="25000"/>
            </a:pPr>
            <a:r>
              <a:rPr lang="es-ES" sz="4800" b="1" dirty="0">
                <a:solidFill>
                  <a:srgbClr val="595959"/>
                </a:solidFill>
                <a:latin typeface="Raleway"/>
                <a:ea typeface="Raleway"/>
                <a:cs typeface="Raleway"/>
                <a:sym typeface="Raleway"/>
              </a:rPr>
              <a:t>Utilización automatizada de fuentes de datos públicas (II) </a:t>
            </a:r>
            <a:r>
              <a:rPr lang="en-US" sz="4800" b="1" i="0" u="none" strike="noStrike" cap="none" dirty="0" err="1">
                <a:solidFill>
                  <a:srgbClr val="595959"/>
                </a:solidFill>
                <a:latin typeface="Raleway"/>
                <a:ea typeface="Raleway"/>
                <a:cs typeface="Raleway"/>
                <a:sym typeface="Raleway"/>
              </a:rPr>
              <a:t>curso</a:t>
            </a:r>
            <a:r>
              <a:rPr lang="en-US" sz="4800" b="1" i="0" u="none" strike="noStrike" cap="none" dirty="0">
                <a:solidFill>
                  <a:srgbClr val="595959"/>
                </a:solidFill>
                <a:latin typeface="Raleway"/>
                <a:ea typeface="Raleway"/>
                <a:cs typeface="Raleway"/>
                <a:sym typeface="Raleway"/>
              </a:rPr>
              <a:t> 2.9 </a:t>
            </a:r>
          </a:p>
          <a:p>
            <a:pPr marL="0" marR="0" lvl="0" indent="0" algn="l" rtl="0">
              <a:lnSpc>
                <a:spcPct val="100000"/>
              </a:lnSpc>
              <a:spcBef>
                <a:spcPts val="0"/>
              </a:spcBef>
              <a:spcAft>
                <a:spcPts val="0"/>
              </a:spcAft>
              <a:buClr>
                <a:srgbClr val="000000"/>
              </a:buClr>
              <a:buFont typeface="Arial"/>
              <a:buNone/>
            </a:pPr>
            <a:endParaRPr sz="4800" b="1" i="0" u="none" strike="noStrike" cap="none" dirty="0">
              <a:solidFill>
                <a:srgbClr val="000000"/>
              </a:solidFill>
              <a:latin typeface="Arial"/>
              <a:ea typeface="Arial"/>
              <a:cs typeface="Arial"/>
              <a:sym typeface="Arial"/>
            </a:endParaRPr>
          </a:p>
        </p:txBody>
      </p:sp>
      <p:pic>
        <p:nvPicPr>
          <p:cNvPr id="7" name="Shape 60" descr="ECD_Blau.png"/>
          <p:cNvPicPr preferRelativeResize="0"/>
          <p:nvPr/>
        </p:nvPicPr>
        <p:blipFill rotWithShape="1">
          <a:blip r:embed="rId5">
            <a:alphaModFix amt="90000"/>
          </a:blip>
          <a:srcRect/>
          <a:stretch/>
        </p:blipFill>
        <p:spPr>
          <a:xfrm>
            <a:off x="277025" y="5810973"/>
            <a:ext cx="1748696" cy="1748696"/>
          </a:xfrm>
          <a:prstGeom prst="rect">
            <a:avLst/>
          </a:prstGeom>
          <a:noFill/>
          <a:ln>
            <a:noFill/>
          </a:ln>
        </p:spPr>
      </p:pic>
      <p:sp>
        <p:nvSpPr>
          <p:cNvPr id="8" name="Shape 61"/>
          <p:cNvSpPr txBox="1"/>
          <p:nvPr/>
        </p:nvSpPr>
        <p:spPr>
          <a:xfrm>
            <a:off x="797339" y="5810973"/>
            <a:ext cx="8791234" cy="793800"/>
          </a:xfrm>
          <a:prstGeom prst="rect">
            <a:avLst/>
          </a:prstGeom>
          <a:noFill/>
          <a:ln>
            <a:noFill/>
          </a:ln>
        </p:spPr>
        <p:txBody>
          <a:bodyPr lIns="91400" tIns="91400" rIns="91400" bIns="91400" anchor="t" anchorCtr="0">
            <a:noAutofit/>
          </a:bodyPr>
          <a:lstStyle/>
          <a:p>
            <a:pPr marL="0" marR="0" lvl="0" indent="0" algn="r" rtl="0">
              <a:lnSpc>
                <a:spcPct val="93000"/>
              </a:lnSpc>
              <a:spcBef>
                <a:spcPts val="0"/>
              </a:spcBef>
              <a:spcAft>
                <a:spcPts val="0"/>
              </a:spcAft>
              <a:buClr>
                <a:schemeClr val="dk1"/>
              </a:buClr>
              <a:buSzPct val="25000"/>
              <a:buFont typeface="Raleway"/>
              <a:buNone/>
            </a:pPr>
            <a:r>
              <a:rPr lang="en-US" sz="2000" b="1" i="0" u="none" strike="noStrike" cap="none" dirty="0">
                <a:solidFill>
                  <a:srgbClr val="595959"/>
                </a:solidFill>
                <a:latin typeface="Raleway"/>
                <a:ea typeface="Raleway"/>
                <a:cs typeface="Raleway"/>
                <a:sym typeface="Raleway"/>
              </a:rPr>
              <a:t>Docents: Victor Pascual</a:t>
            </a:r>
          </a:p>
          <a:p>
            <a:pPr marL="0" marR="0" lvl="0" indent="0" algn="r" rtl="0">
              <a:lnSpc>
                <a:spcPct val="93000"/>
              </a:lnSpc>
              <a:spcBef>
                <a:spcPts val="0"/>
              </a:spcBef>
              <a:spcAft>
                <a:spcPts val="0"/>
              </a:spcAft>
              <a:buClr>
                <a:schemeClr val="dk1"/>
              </a:buClr>
              <a:buFont typeface="Arial"/>
              <a:buNone/>
            </a:pPr>
            <a:endParaRPr sz="2000" b="1" i="0" u="none" strike="noStrike" cap="none" dirty="0">
              <a:solidFill>
                <a:srgbClr val="595959"/>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1304925" y="515938"/>
            <a:ext cx="723664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s-ES" altLang="es-ES" dirty="0"/>
              <a:t>SPARQL (</a:t>
            </a:r>
            <a:r>
              <a:rPr lang="es-ES" altLang="es-ES" dirty="0" err="1"/>
              <a:t>Protocol</a:t>
            </a:r>
            <a:r>
              <a:rPr lang="es-ES" altLang="es-ES" dirty="0"/>
              <a:t> and RDF </a:t>
            </a:r>
            <a:r>
              <a:rPr lang="es-ES" altLang="es-ES" dirty="0" err="1"/>
              <a:t>Query</a:t>
            </a:r>
            <a:r>
              <a:rPr lang="es-ES" altLang="es-ES" dirty="0"/>
              <a:t> </a:t>
            </a:r>
            <a:r>
              <a:rPr lang="es-ES" altLang="es-ES" dirty="0" err="1"/>
              <a:t>Language</a:t>
            </a:r>
            <a:r>
              <a:rPr lang="es-ES" altLang="es-ES" dirty="0"/>
              <a:t>)</a:t>
            </a:r>
          </a:p>
        </p:txBody>
      </p:sp>
      <p:sp>
        <p:nvSpPr>
          <p:cNvPr id="20483" name="Text Box 2"/>
          <p:cNvSpPr txBox="1">
            <a:spLocks noChangeArrowheads="1"/>
          </p:cNvSpPr>
          <p:nvPr/>
        </p:nvSpPr>
        <p:spPr bwMode="auto">
          <a:xfrm>
            <a:off x="280988" y="1042988"/>
            <a:ext cx="9244012"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just" eaLnBrk="1" hangingPunct="1">
              <a:lnSpc>
                <a:spcPct val="160000"/>
              </a:lnSpc>
              <a:spcBef>
                <a:spcPts val="300"/>
              </a:spcBef>
              <a:spcAft>
                <a:spcPts val="750"/>
              </a:spcAft>
              <a:buClrTx/>
              <a:buFontTx/>
              <a:buNone/>
            </a:pPr>
            <a:r>
              <a:rPr lang="es-ES" altLang="es-ES" sz="2000" i="1">
                <a:solidFill>
                  <a:srgbClr val="000000"/>
                </a:solidFill>
              </a:rPr>
              <a:t>Lenguaje estandarizado para la consulta de datos RDF, normalizado por W3C. Es una recomendación oficial del W3C des de enero de 2008 para el desarrollo de la web semántica.</a:t>
            </a:r>
          </a:p>
        </p:txBody>
      </p:sp>
      <p:grpSp>
        <p:nvGrpSpPr>
          <p:cNvPr id="20484" name="Group 3"/>
          <p:cNvGrpSpPr>
            <a:grpSpLocks/>
          </p:cNvGrpSpPr>
          <p:nvPr/>
        </p:nvGrpSpPr>
        <p:grpSpPr bwMode="auto">
          <a:xfrm>
            <a:off x="1096963" y="2862263"/>
            <a:ext cx="4292600" cy="3627437"/>
            <a:chOff x="691" y="1803"/>
            <a:chExt cx="2704" cy="2285"/>
          </a:xfrm>
        </p:grpSpPr>
        <p:pic>
          <p:nvPicPr>
            <p:cNvPr id="2048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 y="1803"/>
              <a:ext cx="2704" cy="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8" name="Text Box 5"/>
            <p:cNvSpPr txBox="1">
              <a:spLocks noChangeArrowheads="1"/>
            </p:cNvSpPr>
            <p:nvPr/>
          </p:nvSpPr>
          <p:spPr bwMode="auto">
            <a:xfrm>
              <a:off x="734" y="1827"/>
              <a:ext cx="2624" cy="2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just" eaLnBrk="1" hangingPunct="1">
                <a:lnSpc>
                  <a:spcPct val="160000"/>
                </a:lnSpc>
                <a:spcBef>
                  <a:spcPts val="300"/>
                </a:spcBef>
                <a:spcAft>
                  <a:spcPts val="750"/>
                </a:spcAft>
                <a:buClrTx/>
                <a:buFontTx/>
                <a:buNone/>
              </a:pPr>
              <a:r>
                <a:rPr lang="es-ES" altLang="es-ES" sz="1100" i="1" dirty="0">
                  <a:solidFill>
                    <a:srgbClr val="000000"/>
                  </a:solidFill>
                </a:rPr>
                <a:t>PREFIX </a:t>
              </a:r>
              <a:r>
                <a:rPr lang="es-ES" altLang="es-ES" sz="1100" i="1" dirty="0" err="1">
                  <a:solidFill>
                    <a:srgbClr val="000000"/>
                  </a:solidFill>
                </a:rPr>
                <a:t>abc</a:t>
              </a:r>
              <a:r>
                <a:rPr lang="es-ES" altLang="es-ES" sz="1100" i="1" dirty="0">
                  <a:solidFill>
                    <a:srgbClr val="000000"/>
                  </a:solidFill>
                </a:rPr>
                <a:t>: &lt;http://example.com/exampleOntology#&gt;</a:t>
              </a:r>
            </a:p>
            <a:p>
              <a:pPr algn="just" eaLnBrk="1" hangingPunct="1">
                <a:lnSpc>
                  <a:spcPct val="160000"/>
                </a:lnSpc>
                <a:spcBef>
                  <a:spcPts val="300"/>
                </a:spcBef>
                <a:spcAft>
                  <a:spcPts val="750"/>
                </a:spcAft>
                <a:buClrTx/>
                <a:buFontTx/>
                <a:buNone/>
              </a:pPr>
              <a:r>
                <a:rPr lang="es-ES" altLang="es-ES" sz="1100" i="1" dirty="0">
                  <a:solidFill>
                    <a:srgbClr val="000000"/>
                  </a:solidFill>
                </a:rPr>
                <a:t>SELECT ?capital ?country</a:t>
              </a:r>
            </a:p>
            <a:p>
              <a:pPr algn="just" eaLnBrk="1" hangingPunct="1">
                <a:lnSpc>
                  <a:spcPct val="160000"/>
                </a:lnSpc>
                <a:spcBef>
                  <a:spcPts val="300"/>
                </a:spcBef>
                <a:spcAft>
                  <a:spcPts val="750"/>
                </a:spcAft>
                <a:buClrTx/>
                <a:buFontTx/>
                <a:buNone/>
              </a:pPr>
              <a:r>
                <a:rPr lang="es-ES" altLang="es-ES" sz="1100" i="1" dirty="0">
                  <a:solidFill>
                    <a:srgbClr val="000000"/>
                  </a:solidFill>
                </a:rPr>
                <a:t>WHERE {</a:t>
              </a:r>
            </a:p>
            <a:p>
              <a:pPr algn="just" eaLnBrk="1" hangingPunct="1">
                <a:lnSpc>
                  <a:spcPct val="160000"/>
                </a:lnSpc>
                <a:spcBef>
                  <a:spcPts val="300"/>
                </a:spcBef>
                <a:spcAft>
                  <a:spcPts val="750"/>
                </a:spcAft>
                <a:buClrTx/>
                <a:buFontTx/>
                <a:buNone/>
              </a:pPr>
              <a:r>
                <a:rPr lang="es-ES" altLang="es-ES" sz="1100" i="1" dirty="0">
                  <a:solidFill>
                    <a:srgbClr val="000000"/>
                  </a:solidFill>
                </a:rPr>
                <a:t>  ?x </a:t>
              </a:r>
              <a:r>
                <a:rPr lang="es-ES" altLang="es-ES" sz="1100" i="1" dirty="0" err="1">
                  <a:solidFill>
                    <a:srgbClr val="000000"/>
                  </a:solidFill>
                </a:rPr>
                <a:t>abc:cityname</a:t>
              </a:r>
              <a:r>
                <a:rPr lang="es-ES" altLang="es-ES" sz="1100" i="1" dirty="0">
                  <a:solidFill>
                    <a:srgbClr val="000000"/>
                  </a:solidFill>
                </a:rPr>
                <a:t> ?capital ;</a:t>
              </a:r>
            </a:p>
            <a:p>
              <a:pPr algn="just" eaLnBrk="1" hangingPunct="1">
                <a:lnSpc>
                  <a:spcPct val="160000"/>
                </a:lnSpc>
                <a:spcBef>
                  <a:spcPts val="300"/>
                </a:spcBef>
                <a:spcAft>
                  <a:spcPts val="750"/>
                </a:spcAft>
                <a:buClrTx/>
                <a:buFontTx/>
                <a:buNone/>
              </a:pPr>
              <a:r>
                <a:rPr lang="es-ES" altLang="es-ES" sz="1100" i="1" dirty="0">
                  <a:solidFill>
                    <a:srgbClr val="000000"/>
                  </a:solidFill>
                </a:rPr>
                <a:t>     </a:t>
              </a:r>
              <a:r>
                <a:rPr lang="es-ES" altLang="es-ES" sz="1100" i="1" dirty="0" err="1">
                  <a:solidFill>
                    <a:srgbClr val="000000"/>
                  </a:solidFill>
                </a:rPr>
                <a:t>abc:isCapitalOf</a:t>
              </a:r>
              <a:r>
                <a:rPr lang="es-ES" altLang="es-ES" sz="1100" i="1" dirty="0">
                  <a:solidFill>
                    <a:srgbClr val="000000"/>
                  </a:solidFill>
                </a:rPr>
                <a:t> ?y .</a:t>
              </a:r>
            </a:p>
            <a:p>
              <a:pPr algn="just" eaLnBrk="1" hangingPunct="1">
                <a:lnSpc>
                  <a:spcPct val="160000"/>
                </a:lnSpc>
                <a:spcBef>
                  <a:spcPts val="300"/>
                </a:spcBef>
                <a:spcAft>
                  <a:spcPts val="750"/>
                </a:spcAft>
                <a:buClrTx/>
                <a:buFontTx/>
                <a:buNone/>
              </a:pPr>
              <a:r>
                <a:rPr lang="es-ES" altLang="es-ES" sz="1100" i="1" dirty="0">
                  <a:solidFill>
                    <a:srgbClr val="000000"/>
                  </a:solidFill>
                </a:rPr>
                <a:t>  ?y </a:t>
              </a:r>
              <a:r>
                <a:rPr lang="es-ES" altLang="es-ES" sz="1100" i="1" dirty="0" err="1">
                  <a:solidFill>
                    <a:srgbClr val="000000"/>
                  </a:solidFill>
                </a:rPr>
                <a:t>abc:countryname</a:t>
              </a:r>
              <a:r>
                <a:rPr lang="es-ES" altLang="es-ES" sz="1100" i="1" dirty="0">
                  <a:solidFill>
                    <a:srgbClr val="000000"/>
                  </a:solidFill>
                </a:rPr>
                <a:t> ?country ;</a:t>
              </a:r>
            </a:p>
            <a:p>
              <a:pPr algn="just" eaLnBrk="1" hangingPunct="1">
                <a:lnSpc>
                  <a:spcPct val="160000"/>
                </a:lnSpc>
                <a:spcBef>
                  <a:spcPts val="300"/>
                </a:spcBef>
                <a:spcAft>
                  <a:spcPts val="750"/>
                </a:spcAft>
                <a:buClrTx/>
                <a:buFontTx/>
                <a:buNone/>
              </a:pPr>
              <a:r>
                <a:rPr lang="es-ES" altLang="es-ES" sz="1100" i="1" dirty="0">
                  <a:solidFill>
                    <a:srgbClr val="000000"/>
                  </a:solidFill>
                </a:rPr>
                <a:t>     </a:t>
              </a:r>
              <a:r>
                <a:rPr lang="es-ES" altLang="es-ES" sz="1100" i="1" dirty="0" err="1">
                  <a:solidFill>
                    <a:srgbClr val="000000"/>
                  </a:solidFill>
                </a:rPr>
                <a:t>abc:isInContinent</a:t>
              </a:r>
              <a:r>
                <a:rPr lang="es-ES" altLang="es-ES" sz="1100" i="1" dirty="0">
                  <a:solidFill>
                    <a:srgbClr val="000000"/>
                  </a:solidFill>
                </a:rPr>
                <a:t> </a:t>
              </a:r>
              <a:r>
                <a:rPr lang="es-ES" altLang="es-ES" sz="1100" i="1" dirty="0" err="1">
                  <a:solidFill>
                    <a:srgbClr val="000000"/>
                  </a:solidFill>
                </a:rPr>
                <a:t>abc:Africa</a:t>
              </a:r>
              <a:r>
                <a:rPr lang="es-ES" altLang="es-ES" sz="1100" i="1" dirty="0">
                  <a:solidFill>
                    <a:srgbClr val="000000"/>
                  </a:solidFill>
                </a:rPr>
                <a:t> .</a:t>
              </a:r>
            </a:p>
            <a:p>
              <a:pPr algn="just" eaLnBrk="1" hangingPunct="1">
                <a:lnSpc>
                  <a:spcPct val="160000"/>
                </a:lnSpc>
                <a:spcBef>
                  <a:spcPts val="300"/>
                </a:spcBef>
                <a:spcAft>
                  <a:spcPts val="750"/>
                </a:spcAft>
                <a:buClrTx/>
                <a:buFontTx/>
                <a:buNone/>
              </a:pPr>
              <a:r>
                <a:rPr lang="es-ES" altLang="es-ES" sz="1100" i="1" dirty="0">
                  <a:solidFill>
                    <a:srgbClr val="000000"/>
                  </a:solidFill>
                </a:rPr>
                <a:t>}</a:t>
              </a:r>
            </a:p>
          </p:txBody>
        </p:sp>
      </p:grpSp>
      <p:sp>
        <p:nvSpPr>
          <p:cNvPr id="20485" name="Text Box 6"/>
          <p:cNvSpPr txBox="1">
            <a:spLocks noChangeArrowheads="1"/>
          </p:cNvSpPr>
          <p:nvPr/>
        </p:nvSpPr>
        <p:spPr bwMode="auto">
          <a:xfrm>
            <a:off x="2767013" y="2127250"/>
            <a:ext cx="19685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just" eaLnBrk="1" hangingPunct="1">
              <a:lnSpc>
                <a:spcPct val="160000"/>
              </a:lnSpc>
              <a:spcBef>
                <a:spcPts val="300"/>
              </a:spcBef>
              <a:spcAft>
                <a:spcPts val="750"/>
              </a:spcAft>
              <a:buClrTx/>
              <a:buFontTx/>
              <a:buNone/>
            </a:pPr>
            <a:r>
              <a:rPr lang="es-ES" altLang="es-ES" sz="1000">
                <a:solidFill>
                  <a:srgbClr val="000000"/>
                </a:solidFill>
                <a:latin typeface="Verdana" panose="020B0604030504040204" pitchFamily="34" charset="0"/>
              </a:rPr>
              <a:t>Ejemplo petición SPARQL</a:t>
            </a:r>
          </a:p>
        </p:txBody>
      </p:sp>
      <p:sp>
        <p:nvSpPr>
          <p:cNvPr id="20486" name="Text Box 7"/>
          <p:cNvSpPr txBox="1">
            <a:spLocks noChangeArrowheads="1"/>
          </p:cNvSpPr>
          <p:nvPr/>
        </p:nvSpPr>
        <p:spPr bwMode="auto">
          <a:xfrm>
            <a:off x="1743869" y="6700838"/>
            <a:ext cx="4014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hangingPunct="1">
              <a:buClrTx/>
              <a:buFontTx/>
              <a:buNone/>
            </a:pPr>
            <a:r>
              <a:rPr lang="es-ES" altLang="es-ES" sz="1200" dirty="0">
                <a:solidFill>
                  <a:srgbClr val="000000"/>
                </a:solidFill>
              </a:rPr>
              <a:t>http://www.slideshare.net/ldodds/sparql-tutorial</a:t>
            </a:r>
          </a:p>
        </p:txBody>
      </p:sp>
      <p:pic>
        <p:nvPicPr>
          <p:cNvPr id="9" name="Shape 56" descr="opendata_Final-23.png"/>
          <p:cNvPicPr preferRelativeResize="0"/>
          <p:nvPr/>
        </p:nvPicPr>
        <p:blipFill rotWithShape="1">
          <a:blip r:embed="rId4">
            <a:alphaModFix/>
          </a:blip>
          <a:srcRect/>
          <a:stretch/>
        </p:blipFill>
        <p:spPr>
          <a:xfrm>
            <a:off x="8408200" y="6911975"/>
            <a:ext cx="1495801" cy="592100"/>
          </a:xfrm>
          <a:prstGeom prst="rect">
            <a:avLst/>
          </a:prstGeom>
          <a:noFill/>
          <a:ln>
            <a:noFill/>
          </a:ln>
        </p:spPr>
      </p:pic>
      <p:pic>
        <p:nvPicPr>
          <p:cNvPr id="10" name="Shape 60" descr="ECD_Blau.png"/>
          <p:cNvPicPr preferRelativeResize="0"/>
          <p:nvPr/>
        </p:nvPicPr>
        <p:blipFill rotWithShape="1">
          <a:blip r:embed="rId5">
            <a:alphaModFix amt="90000"/>
          </a:blip>
          <a:srcRect/>
          <a:stretch/>
        </p:blipFill>
        <p:spPr>
          <a:xfrm>
            <a:off x="0" y="5978890"/>
            <a:ext cx="1748696" cy="1748696"/>
          </a:xfrm>
          <a:prstGeom prst="rect">
            <a:avLst/>
          </a:prstGeom>
          <a:noFill/>
          <a:ln>
            <a:noFill/>
          </a:ln>
        </p:spPr>
      </p:pic>
    </p:spTree>
    <p:extLst>
      <p:ext uri="{BB962C8B-B14F-4D97-AF65-F5344CB8AC3E}">
        <p14:creationId xmlns:p14="http://schemas.microsoft.com/office/powerpoint/2010/main" val="19217554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365125" y="365125"/>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s-ES" altLang="es-ES" dirty="0" err="1"/>
              <a:t>GeoSPARQL</a:t>
            </a:r>
            <a:r>
              <a:rPr lang="es-ES" altLang="es-ES" dirty="0"/>
              <a:t> (A </a:t>
            </a:r>
            <a:r>
              <a:rPr lang="es-ES" altLang="es-ES" dirty="0" err="1"/>
              <a:t>Geographic</a:t>
            </a:r>
            <a:r>
              <a:rPr lang="es-ES" altLang="es-ES" dirty="0"/>
              <a:t> </a:t>
            </a:r>
            <a:r>
              <a:rPr lang="es-ES" altLang="es-ES" dirty="0" err="1"/>
              <a:t>Query</a:t>
            </a:r>
            <a:r>
              <a:rPr lang="es-ES" altLang="es-ES" dirty="0"/>
              <a:t> </a:t>
            </a:r>
            <a:r>
              <a:rPr lang="es-ES" altLang="es-ES" dirty="0" err="1"/>
              <a:t>Language</a:t>
            </a:r>
            <a:r>
              <a:rPr lang="es-ES" altLang="es-ES" dirty="0"/>
              <a:t> </a:t>
            </a:r>
            <a:r>
              <a:rPr lang="es-ES" altLang="es-ES" dirty="0" err="1"/>
              <a:t>for</a:t>
            </a:r>
            <a:r>
              <a:rPr lang="es-ES" altLang="es-ES" dirty="0"/>
              <a:t> RDF Data ) </a:t>
            </a:r>
          </a:p>
        </p:txBody>
      </p:sp>
      <p:sp>
        <p:nvSpPr>
          <p:cNvPr id="21507" name="Text Box 2"/>
          <p:cNvSpPr txBox="1">
            <a:spLocks noChangeArrowheads="1"/>
          </p:cNvSpPr>
          <p:nvPr/>
        </p:nvSpPr>
        <p:spPr bwMode="auto">
          <a:xfrm>
            <a:off x="682794" y="4297363"/>
            <a:ext cx="7954962"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spcBef>
                <a:spcPts val="1200"/>
              </a:spcBef>
              <a:spcAft>
                <a:spcPts val="1000"/>
              </a:spcAft>
            </a:pPr>
            <a:r>
              <a:rPr lang="en-US" altLang="es-ES" sz="2200" b="1" dirty="0">
                <a:solidFill>
                  <a:srgbClr val="000000"/>
                </a:solidFill>
              </a:rPr>
              <a:t>OGC </a:t>
            </a:r>
            <a:r>
              <a:rPr lang="en-US" altLang="es-ES" sz="2200" b="1" dirty="0" err="1">
                <a:solidFill>
                  <a:srgbClr val="000000"/>
                </a:solidFill>
              </a:rPr>
              <a:t>GeoSPARQL</a:t>
            </a:r>
            <a:r>
              <a:rPr lang="en-US" altLang="es-ES" sz="2200" b="1" dirty="0">
                <a:solidFill>
                  <a:srgbClr val="000000"/>
                </a:solidFill>
              </a:rPr>
              <a:t> SWG </a:t>
            </a:r>
          </a:p>
          <a:p>
            <a:pPr eaLnBrk="1">
              <a:spcBef>
                <a:spcPts val="1200"/>
              </a:spcBef>
              <a:spcAft>
                <a:spcPts val="1000"/>
              </a:spcAft>
            </a:pPr>
            <a:r>
              <a:rPr lang="en-US" altLang="es-ES" sz="1000" dirty="0">
                <a:solidFill>
                  <a:srgbClr val="000000"/>
                </a:solidFill>
              </a:rPr>
              <a:t>The goal for the OGC </a:t>
            </a:r>
            <a:r>
              <a:rPr lang="en-US" altLang="es-ES" sz="1000" dirty="0" err="1">
                <a:solidFill>
                  <a:srgbClr val="000000"/>
                </a:solidFill>
              </a:rPr>
              <a:t>GeoSPARQL</a:t>
            </a:r>
            <a:r>
              <a:rPr lang="en-US" altLang="es-ES" sz="1000" dirty="0">
                <a:solidFill>
                  <a:srgbClr val="000000"/>
                </a:solidFill>
              </a:rPr>
              <a:t> standard is to support representing and querying geospatial data on the Semantic Web. </a:t>
            </a:r>
            <a:r>
              <a:rPr lang="en-US" altLang="es-ES" sz="1000" dirty="0" err="1">
                <a:solidFill>
                  <a:srgbClr val="000000"/>
                </a:solidFill>
              </a:rPr>
              <a:t>GeoSPARQL</a:t>
            </a:r>
            <a:r>
              <a:rPr lang="en-US" altLang="es-ES" sz="1000" dirty="0">
                <a:solidFill>
                  <a:srgbClr val="000000"/>
                </a:solidFill>
              </a:rPr>
              <a:t> defines a vocabulary for representing geospatial data in RDF, and it defines an extension to the SPARQL query language for processing geospatial data.</a:t>
            </a:r>
          </a:p>
          <a:p>
            <a:pPr eaLnBrk="1">
              <a:spcBef>
                <a:spcPts val="1200"/>
              </a:spcBef>
              <a:spcAft>
                <a:spcPts val="1000"/>
              </a:spcAft>
            </a:pPr>
            <a:r>
              <a:rPr lang="en-US" altLang="es-ES" sz="1000" dirty="0">
                <a:solidFill>
                  <a:srgbClr val="000000"/>
                </a:solidFill>
              </a:rPr>
              <a:t>The preliminary work on a draft of the candidate standard has been completed. As soon as possible, the SWG hopes to approve a 30 day Request for Comment for the candidate standard to the OGC Technical Committee and to the public. The resulting comments will guide the </a:t>
            </a:r>
            <a:r>
              <a:rPr lang="en-US" altLang="es-ES" sz="1000" dirty="0" err="1">
                <a:solidFill>
                  <a:srgbClr val="000000"/>
                </a:solidFill>
              </a:rPr>
              <a:t>GeoSPARQL</a:t>
            </a:r>
            <a:r>
              <a:rPr lang="en-US" altLang="es-ES" sz="1000" dirty="0">
                <a:solidFill>
                  <a:srgbClr val="000000"/>
                </a:solidFill>
              </a:rPr>
              <a:t> SWG in the finalization of the implementation </a:t>
            </a:r>
            <a:r>
              <a:rPr lang="en-US" altLang="es-ES" sz="1000" dirty="0" err="1">
                <a:solidFill>
                  <a:srgbClr val="000000"/>
                </a:solidFill>
              </a:rPr>
              <a:t>standrrd</a:t>
            </a:r>
            <a:r>
              <a:rPr lang="en-US" altLang="es-ES" sz="1000" dirty="0">
                <a:solidFill>
                  <a:srgbClr val="000000"/>
                </a:solidFill>
              </a:rPr>
              <a:t>, hopefully to be ready for a final standardization vote by OGC before the end of 2011.</a:t>
            </a:r>
          </a:p>
          <a:p>
            <a:pPr eaLnBrk="1">
              <a:spcBef>
                <a:spcPts val="1200"/>
              </a:spcBef>
              <a:spcAft>
                <a:spcPts val="1000"/>
              </a:spcAft>
            </a:pPr>
            <a:r>
              <a:rPr lang="en-US" altLang="es-ES" sz="1000" dirty="0">
                <a:solidFill>
                  <a:srgbClr val="000000"/>
                </a:solidFill>
              </a:rPr>
              <a:t>http://www.opengeospatial.org/projects/groups/geosparqlswg</a:t>
            </a:r>
          </a:p>
          <a:p>
            <a:pPr eaLnBrk="1">
              <a:spcBef>
                <a:spcPts val="1200"/>
              </a:spcBef>
              <a:spcAft>
                <a:spcPts val="1000"/>
              </a:spcAft>
            </a:pPr>
            <a:endParaRPr lang="en-US" altLang="es-ES" sz="1000" dirty="0">
              <a:solidFill>
                <a:srgbClr val="000000"/>
              </a:solidFill>
            </a:endParaRPr>
          </a:p>
        </p:txBody>
      </p:sp>
      <p:pic>
        <p:nvPicPr>
          <p:cNvPr id="215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17588"/>
            <a:ext cx="3749675"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1509" name="Text Box 4"/>
          <p:cNvSpPr txBox="1">
            <a:spLocks noChangeArrowheads="1"/>
          </p:cNvSpPr>
          <p:nvPr/>
        </p:nvSpPr>
        <p:spPr bwMode="auto">
          <a:xfrm>
            <a:off x="4373563" y="1757363"/>
            <a:ext cx="2211387"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a:r>
              <a:rPr lang="en-US" altLang="es-ES">
                <a:solidFill>
                  <a:srgbClr val="000000"/>
                </a:solidFill>
              </a:rPr>
              <a:t>http://geosparql.org/</a:t>
            </a:r>
          </a:p>
        </p:txBody>
      </p:sp>
      <p:pic>
        <p:nvPicPr>
          <p:cNvPr id="6" name="Shape 56" descr="opendata_Final-23.png"/>
          <p:cNvPicPr preferRelativeResize="0"/>
          <p:nvPr/>
        </p:nvPicPr>
        <p:blipFill rotWithShape="1">
          <a:blip r:embed="rId4">
            <a:alphaModFix/>
          </a:blip>
          <a:srcRect/>
          <a:stretch/>
        </p:blipFill>
        <p:spPr>
          <a:xfrm>
            <a:off x="8408200" y="6911975"/>
            <a:ext cx="1495801" cy="592100"/>
          </a:xfrm>
          <a:prstGeom prst="rect">
            <a:avLst/>
          </a:prstGeom>
          <a:noFill/>
          <a:ln>
            <a:noFill/>
          </a:ln>
        </p:spPr>
      </p:pic>
      <p:pic>
        <p:nvPicPr>
          <p:cNvPr id="7" name="Shape 60" descr="ECD_Blau.png"/>
          <p:cNvPicPr preferRelativeResize="0"/>
          <p:nvPr/>
        </p:nvPicPr>
        <p:blipFill rotWithShape="1">
          <a:blip r:embed="rId5">
            <a:alphaModFix amt="90000"/>
          </a:blip>
          <a:srcRect/>
          <a:stretch/>
        </p:blipFill>
        <p:spPr>
          <a:xfrm>
            <a:off x="246669" y="6625220"/>
            <a:ext cx="872250" cy="913236"/>
          </a:xfrm>
          <a:prstGeom prst="rect">
            <a:avLst/>
          </a:prstGeom>
          <a:noFill/>
          <a:ln>
            <a:noFill/>
          </a:ln>
        </p:spPr>
      </p:pic>
    </p:spTree>
    <p:extLst>
      <p:ext uri="{BB962C8B-B14F-4D97-AF65-F5344CB8AC3E}">
        <p14:creationId xmlns:p14="http://schemas.microsoft.com/office/powerpoint/2010/main" val="13806468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4"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5"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pic>
        <p:nvPicPr>
          <p:cNvPr id="6" name="Shape 83"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sp>
        <p:nvSpPr>
          <p:cNvPr id="9" name="Shape 87"/>
          <p:cNvSpPr txBox="1"/>
          <p:nvPr/>
        </p:nvSpPr>
        <p:spPr>
          <a:xfrm>
            <a:off x="11891" y="622910"/>
            <a:ext cx="6164051" cy="1179899"/>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2CACE9"/>
              </a:buClr>
              <a:buSzPct val="25000"/>
              <a:buFont typeface="Impact"/>
              <a:buNone/>
            </a:pPr>
            <a:r>
              <a:rPr lang="es-ES" sz="4400" b="1" i="0" u="none" strike="noStrike" cap="none" dirty="0">
                <a:solidFill>
                  <a:srgbClr val="2CACE9"/>
                </a:solidFill>
                <a:latin typeface="Raleway"/>
                <a:ea typeface="Raleway"/>
                <a:cs typeface="Raleway"/>
                <a:sym typeface="Raleway"/>
              </a:rPr>
              <a:t>Actividad SPARQL</a:t>
            </a:r>
          </a:p>
        </p:txBody>
      </p:sp>
      <p:grpSp>
        <p:nvGrpSpPr>
          <p:cNvPr id="10" name="Grupo 9"/>
          <p:cNvGrpSpPr/>
          <p:nvPr/>
        </p:nvGrpSpPr>
        <p:grpSpPr>
          <a:xfrm>
            <a:off x="6772823" y="370580"/>
            <a:ext cx="2978778" cy="2605376"/>
            <a:chOff x="5799462" y="254202"/>
            <a:chExt cx="4000500" cy="4000500"/>
          </a:xfrm>
        </p:grpSpPr>
        <p:sp>
          <p:nvSpPr>
            <p:cNvPr id="11" name="Shape 86"/>
            <p:cNvSpPr/>
            <p:nvPr/>
          </p:nvSpPr>
          <p:spPr>
            <a:xfrm>
              <a:off x="5799462" y="254202"/>
              <a:ext cx="4000500" cy="4000500"/>
            </a:xfrm>
            <a:prstGeom prst="ellipse">
              <a:avLst/>
            </a:prstGeom>
            <a:solidFill>
              <a:srgbClr val="EEEEEE">
                <a:alpha val="60784"/>
              </a:srgbClr>
            </a:solid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88"/>
            <p:cNvSpPr/>
            <p:nvPr/>
          </p:nvSpPr>
          <p:spPr>
            <a:xfrm>
              <a:off x="8502596" y="818543"/>
              <a:ext cx="9599" cy="6299"/>
            </a:xfrm>
            <a:custGeom>
              <a:avLst/>
              <a:gdLst/>
              <a:ahLst/>
              <a:cxnLst/>
              <a:rect l="0" t="0" r="0" b="0"/>
              <a:pathLst>
                <a:path w="120000" h="120000" extrusionOk="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3" name="Shape 89"/>
            <p:cNvSpPr/>
            <p:nvPr/>
          </p:nvSpPr>
          <p:spPr>
            <a:xfrm>
              <a:off x="8445446" y="802668"/>
              <a:ext cx="53998" cy="12598"/>
            </a:xfrm>
            <a:custGeom>
              <a:avLst/>
              <a:gdLst/>
              <a:ahLst/>
              <a:cxnLst/>
              <a:rect l="0" t="0" r="0" b="0"/>
              <a:pathLst>
                <a:path w="120000" h="120000" extrusionOk="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4" name="Shape 90"/>
            <p:cNvSpPr/>
            <p:nvPr/>
          </p:nvSpPr>
          <p:spPr>
            <a:xfrm>
              <a:off x="8364482" y="812193"/>
              <a:ext cx="6299" cy="0"/>
            </a:xfrm>
            <a:custGeom>
              <a:avLst/>
              <a:gdLst/>
              <a:ahLst/>
              <a:cxnLst/>
              <a:rect l="0" t="0" r="0" b="0"/>
              <a:pathLst>
                <a:path w="120000" h="120000" extrusionOk="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5" name="Shape 91"/>
            <p:cNvSpPr/>
            <p:nvPr/>
          </p:nvSpPr>
          <p:spPr>
            <a:xfrm>
              <a:off x="8329557" y="809018"/>
              <a:ext cx="6299" cy="0"/>
            </a:xfrm>
            <a:custGeom>
              <a:avLst/>
              <a:gdLst/>
              <a:ahLst/>
              <a:cxnLst/>
              <a:rect l="0" t="0" r="0" b="0"/>
              <a:pathLst>
                <a:path w="120000" h="120000" extrusionOk="0">
                  <a:moveTo>
                    <a:pt x="0" y="0"/>
                  </a:moveTo>
                  <a:cubicBezTo>
                    <a:pt x="120000" y="0"/>
                    <a:pt x="120000" y="0"/>
                    <a:pt x="120000" y="0"/>
                  </a:cubicBezTo>
                  <a:cubicBezTo>
                    <a:pt x="60000" y="0"/>
                    <a:pt x="6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6" name="Shape 92"/>
            <p:cNvSpPr/>
            <p:nvPr/>
          </p:nvSpPr>
          <p:spPr>
            <a:xfrm>
              <a:off x="8686746" y="848704"/>
              <a:ext cx="3299" cy="0"/>
            </a:xfrm>
            <a:custGeom>
              <a:avLst/>
              <a:gdLst/>
              <a:ahLst/>
              <a:cxnLst/>
              <a:rect l="0" t="0" r="0" b="0"/>
              <a:pathLst>
                <a:path w="120000" h="120000" extrusionOk="0">
                  <a:moveTo>
                    <a:pt x="120000" y="0"/>
                  </a:moveTo>
                  <a:cubicBezTo>
                    <a:pt x="120000" y="0"/>
                    <a:pt x="120000" y="0"/>
                    <a:pt x="120000" y="0"/>
                  </a:cubicBezTo>
                  <a:cubicBezTo>
                    <a:pt x="0" y="0"/>
                    <a:pt x="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7" name="Shape 93"/>
            <p:cNvSpPr/>
            <p:nvPr/>
          </p:nvSpPr>
          <p:spPr>
            <a:xfrm>
              <a:off x="8515296" y="821716"/>
              <a:ext cx="3299"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8" name="Shape 94"/>
            <p:cNvSpPr/>
            <p:nvPr/>
          </p:nvSpPr>
          <p:spPr>
            <a:xfrm>
              <a:off x="8354957" y="812193"/>
              <a:ext cx="6299" cy="0"/>
            </a:xfrm>
            <a:custGeom>
              <a:avLst/>
              <a:gdLst/>
              <a:ahLst/>
              <a:cxnLst/>
              <a:rect l="0" t="0" r="0" b="0"/>
              <a:pathLst>
                <a:path w="120000" h="120000" extrusionOk="0">
                  <a:moveTo>
                    <a:pt x="120000" y="0"/>
                  </a:moveTo>
                  <a:cubicBezTo>
                    <a:pt x="60000" y="0"/>
                    <a:pt x="60000" y="0"/>
                    <a:pt x="0" y="0"/>
                  </a:cubicBezTo>
                  <a:cubicBezTo>
                    <a:pt x="6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9" name="Shape 95"/>
            <p:cNvSpPr/>
            <p:nvPr/>
          </p:nvSpPr>
          <p:spPr>
            <a:xfrm>
              <a:off x="8361307" y="812193"/>
              <a:ext cx="6299" cy="0"/>
            </a:xfrm>
            <a:custGeom>
              <a:avLst/>
              <a:gdLst/>
              <a:ahLst/>
              <a:cxnLst/>
              <a:rect l="0" t="0" r="0" b="0"/>
              <a:pathLst>
                <a:path w="120000" h="120000" extrusionOk="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0" name="Shape 96"/>
            <p:cNvSpPr/>
            <p:nvPr/>
          </p:nvSpPr>
          <p:spPr>
            <a:xfrm>
              <a:off x="8429571" y="805843"/>
              <a:ext cx="3299" cy="3299"/>
            </a:xfrm>
            <a:custGeom>
              <a:avLst/>
              <a:gdLst/>
              <a:ahLst/>
              <a:cxnLst/>
              <a:rect l="0" t="0" r="0" b="0"/>
              <a:pathLst>
                <a:path w="120000" h="120000" extrusionOk="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1" name="Shape 97"/>
            <p:cNvSpPr/>
            <p:nvPr/>
          </p:nvSpPr>
          <p:spPr>
            <a:xfrm>
              <a:off x="8432746" y="805843"/>
              <a:ext cx="3299" cy="0"/>
            </a:xfrm>
            <a:custGeom>
              <a:avLst/>
              <a:gdLst/>
              <a:ahLst/>
              <a:cxnLst/>
              <a:rect l="0" t="0" r="0" b="0"/>
              <a:pathLst>
                <a:path w="120000" h="120000" extrusionOk="0">
                  <a:moveTo>
                    <a:pt x="0" y="0"/>
                  </a:moveTo>
                  <a:cubicBezTo>
                    <a:pt x="120000" y="0"/>
                    <a:pt x="120000" y="0"/>
                    <a:pt x="12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2" name="Shape 98"/>
            <p:cNvSpPr/>
            <p:nvPr/>
          </p:nvSpPr>
          <p:spPr>
            <a:xfrm>
              <a:off x="8435921" y="805843"/>
              <a:ext cx="9599" cy="0"/>
            </a:xfrm>
            <a:custGeom>
              <a:avLst/>
              <a:gdLst/>
              <a:ahLst/>
              <a:cxnLst/>
              <a:rect l="0" t="0" r="0" b="0"/>
              <a:pathLst>
                <a:path w="120000" h="120000" extrusionOk="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3" name="Shape 99"/>
            <p:cNvSpPr/>
            <p:nvPr/>
          </p:nvSpPr>
          <p:spPr>
            <a:xfrm>
              <a:off x="8332735" y="815368"/>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4" name="Shape 100"/>
            <p:cNvSpPr/>
            <p:nvPr/>
          </p:nvSpPr>
          <p:spPr>
            <a:xfrm>
              <a:off x="8307332" y="815370"/>
              <a:ext cx="25500" cy="6299"/>
            </a:xfrm>
            <a:custGeom>
              <a:avLst/>
              <a:gdLst/>
              <a:ahLst/>
              <a:cxnLst/>
              <a:rect l="0" t="0" r="0" b="0"/>
              <a:pathLst>
                <a:path w="120000" h="120000" extrusionOk="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5" name="Shape 101"/>
            <p:cNvSpPr/>
            <p:nvPr/>
          </p:nvSpPr>
          <p:spPr>
            <a:xfrm>
              <a:off x="8512121"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6" name="Shape 102"/>
            <p:cNvSpPr/>
            <p:nvPr/>
          </p:nvSpPr>
          <p:spPr>
            <a:xfrm>
              <a:off x="8508946" y="821716"/>
              <a:ext cx="3299" cy="3299"/>
            </a:xfrm>
            <a:custGeom>
              <a:avLst/>
              <a:gdLst/>
              <a:ahLst/>
              <a:cxnLst/>
              <a:rect l="0" t="0" r="0" b="0"/>
              <a:pathLst>
                <a:path w="120000" h="120000" extrusionOk="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7" name="Shape 103"/>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8" name="Shape 104"/>
            <p:cNvSpPr/>
            <p:nvPr/>
          </p:nvSpPr>
          <p:spPr>
            <a:xfrm>
              <a:off x="848989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9" name="Shape 105"/>
            <p:cNvSpPr/>
            <p:nvPr/>
          </p:nvSpPr>
          <p:spPr>
            <a:xfrm>
              <a:off x="8486721" y="8582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0" name="Shape 106"/>
            <p:cNvSpPr/>
            <p:nvPr/>
          </p:nvSpPr>
          <p:spPr>
            <a:xfrm>
              <a:off x="8489896" y="83600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1" name="Shape 107"/>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2" name="Shape 108"/>
            <p:cNvSpPr/>
            <p:nvPr/>
          </p:nvSpPr>
          <p:spPr>
            <a:xfrm>
              <a:off x="8489896" y="828066"/>
              <a:ext cx="3299" cy="0"/>
            </a:xfrm>
            <a:custGeom>
              <a:avLst/>
              <a:gdLst/>
              <a:ahLst/>
              <a:cxnLst/>
              <a:rect l="0" t="0" r="0" b="0"/>
              <a:pathLst>
                <a:path w="120000" h="120000" extrusionOk="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3" name="Shape 109"/>
            <p:cNvSpPr/>
            <p:nvPr/>
          </p:nvSpPr>
          <p:spPr>
            <a:xfrm>
              <a:off x="8493071" y="821716"/>
              <a:ext cx="3299" cy="3299"/>
            </a:xfrm>
            <a:custGeom>
              <a:avLst/>
              <a:gdLst/>
              <a:ahLst/>
              <a:cxnLst/>
              <a:rect l="0" t="0" r="0" b="0"/>
              <a:pathLst>
                <a:path w="120000" h="120000" extrusionOk="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4" name="Shape 110"/>
            <p:cNvSpPr/>
            <p:nvPr/>
          </p:nvSpPr>
          <p:spPr>
            <a:xfrm>
              <a:off x="8505771" y="818543"/>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5" name="Shape 111"/>
            <p:cNvSpPr/>
            <p:nvPr/>
          </p:nvSpPr>
          <p:spPr>
            <a:xfrm>
              <a:off x="8489896" y="8328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6" name="Shape 112"/>
            <p:cNvSpPr/>
            <p:nvPr/>
          </p:nvSpPr>
          <p:spPr>
            <a:xfrm>
              <a:off x="8483546" y="8645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7" name="Shape 113"/>
            <p:cNvSpPr/>
            <p:nvPr/>
          </p:nvSpPr>
          <p:spPr>
            <a:xfrm>
              <a:off x="8515296" y="899504"/>
              <a:ext cx="3299" cy="3299"/>
            </a:xfrm>
            <a:custGeom>
              <a:avLst/>
              <a:gdLst/>
              <a:ahLst/>
              <a:cxnLst/>
              <a:rect l="0" t="0" r="0" b="0"/>
              <a:pathLst>
                <a:path w="120000" h="120000" extrusionOk="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8" name="Shape 11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9" name="Shape 115"/>
            <p:cNvSpPr/>
            <p:nvPr/>
          </p:nvSpPr>
          <p:spPr>
            <a:xfrm>
              <a:off x="8518471" y="8995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0" name="Shape 116"/>
            <p:cNvSpPr/>
            <p:nvPr/>
          </p:nvSpPr>
          <p:spPr>
            <a:xfrm>
              <a:off x="8480371" y="880454"/>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1" name="Shape 117"/>
            <p:cNvSpPr/>
            <p:nvPr/>
          </p:nvSpPr>
          <p:spPr>
            <a:xfrm>
              <a:off x="8486721" y="8677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2" name="Shape 118"/>
            <p:cNvSpPr/>
            <p:nvPr/>
          </p:nvSpPr>
          <p:spPr>
            <a:xfrm>
              <a:off x="8483546" y="8868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3" name="Shape 119"/>
            <p:cNvSpPr/>
            <p:nvPr/>
          </p:nvSpPr>
          <p:spPr>
            <a:xfrm>
              <a:off x="8489896" y="8899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4" name="Shape 120"/>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5" name="Shape 121"/>
            <p:cNvSpPr/>
            <p:nvPr/>
          </p:nvSpPr>
          <p:spPr>
            <a:xfrm>
              <a:off x="8499421" y="877282"/>
              <a:ext cx="1500" cy="1500"/>
            </a:xfrm>
            <a:prstGeom prst="ellipse">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6" name="Shape 122"/>
            <p:cNvSpPr/>
            <p:nvPr/>
          </p:nvSpPr>
          <p:spPr>
            <a:xfrm>
              <a:off x="8551807" y="9153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7" name="Shape 123"/>
            <p:cNvSpPr/>
            <p:nvPr/>
          </p:nvSpPr>
          <p:spPr>
            <a:xfrm>
              <a:off x="8499421" y="8772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8" name="Shape 124"/>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9" name="Shape 125"/>
            <p:cNvSpPr/>
            <p:nvPr/>
          </p:nvSpPr>
          <p:spPr>
            <a:xfrm>
              <a:off x="8554982" y="915379"/>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0" name="Shape 126"/>
            <p:cNvSpPr/>
            <p:nvPr/>
          </p:nvSpPr>
          <p:spPr>
            <a:xfrm>
              <a:off x="8499421" y="83124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1" name="Shape 127"/>
            <p:cNvSpPr/>
            <p:nvPr/>
          </p:nvSpPr>
          <p:spPr>
            <a:xfrm>
              <a:off x="8502596" y="82806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2" name="Shape 128"/>
            <p:cNvSpPr/>
            <p:nvPr/>
          </p:nvSpPr>
          <p:spPr>
            <a:xfrm>
              <a:off x="8502596" y="824894"/>
              <a:ext cx="0" cy="3299"/>
            </a:xfrm>
            <a:custGeom>
              <a:avLst/>
              <a:gdLst/>
              <a:ahLst/>
              <a:cxnLst/>
              <a:rect l="0" t="0" r="0" b="0"/>
              <a:pathLst>
                <a:path w="120000" h="120000" extrusionOk="0">
                  <a:moveTo>
                    <a:pt x="0" y="120000"/>
                  </a:moveTo>
                  <a:cubicBezTo>
                    <a:pt x="0" y="0"/>
                    <a:pt x="0" y="0"/>
                    <a:pt x="0" y="0"/>
                  </a:cubicBezTo>
                  <a:cubicBezTo>
                    <a:pt x="0" y="0"/>
                    <a:pt x="0" y="0"/>
                    <a:pt x="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3" name="Shape 129"/>
            <p:cNvSpPr/>
            <p:nvPr/>
          </p:nvSpPr>
          <p:spPr>
            <a:xfrm>
              <a:off x="8499421" y="867754"/>
              <a:ext cx="0" cy="3299"/>
            </a:xfrm>
            <a:custGeom>
              <a:avLst/>
              <a:gdLst/>
              <a:ahLst/>
              <a:cxnLst/>
              <a:rect l="0" t="0" r="0" b="0"/>
              <a:pathLst>
                <a:path w="120000" h="120000" extrusionOk="0">
                  <a:moveTo>
                    <a:pt x="0" y="0"/>
                  </a:moveTo>
                  <a:cubicBezTo>
                    <a:pt x="0" y="0"/>
                    <a:pt x="0" y="0"/>
                    <a:pt x="0" y="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4" name="Shape 130"/>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5" name="Shape 131"/>
            <p:cNvSpPr/>
            <p:nvPr/>
          </p:nvSpPr>
          <p:spPr>
            <a:xfrm>
              <a:off x="8499421" y="877282"/>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6" name="Shape 132"/>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7" name="Shape 133"/>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8" name="Shape 13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9" name="Shape 135"/>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0" name="Shape 136"/>
            <p:cNvSpPr/>
            <p:nvPr/>
          </p:nvSpPr>
          <p:spPr>
            <a:xfrm>
              <a:off x="8505771" y="824891"/>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1" name="Shape 137"/>
            <p:cNvSpPr/>
            <p:nvPr/>
          </p:nvSpPr>
          <p:spPr>
            <a:xfrm>
              <a:off x="8505771" y="821716"/>
              <a:ext cx="3299" cy="3299"/>
            </a:xfrm>
            <a:custGeom>
              <a:avLst/>
              <a:gdLst/>
              <a:ahLst/>
              <a:cxnLst/>
              <a:rect l="0" t="0" r="0" b="0"/>
              <a:pathLst>
                <a:path w="120000" h="120000" extrusionOk="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2" name="Shape 138"/>
            <p:cNvSpPr/>
            <p:nvPr/>
          </p:nvSpPr>
          <p:spPr>
            <a:xfrm>
              <a:off x="8496246" y="815370"/>
              <a:ext cx="3299" cy="3299"/>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3" name="Shape 139"/>
            <p:cNvSpPr/>
            <p:nvPr/>
          </p:nvSpPr>
          <p:spPr>
            <a:xfrm>
              <a:off x="8496246" y="82171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4" name="Shape 140"/>
            <p:cNvSpPr/>
            <p:nvPr/>
          </p:nvSpPr>
          <p:spPr>
            <a:xfrm>
              <a:off x="8486721" y="84235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5" name="Shape 141"/>
            <p:cNvSpPr/>
            <p:nvPr/>
          </p:nvSpPr>
          <p:spPr>
            <a:xfrm>
              <a:off x="8496246" y="848704"/>
              <a:ext cx="3299" cy="0"/>
            </a:xfrm>
            <a:custGeom>
              <a:avLst/>
              <a:gdLst/>
              <a:ahLst/>
              <a:cxnLst/>
              <a:rect l="0" t="0" r="0" b="0"/>
              <a:pathLst>
                <a:path w="120000" h="120000" extrusionOk="0">
                  <a:moveTo>
                    <a:pt x="120000" y="0"/>
                  </a:moveTo>
                  <a:lnTo>
                    <a:pt x="120000" y="0"/>
                  </a:lnTo>
                  <a:lnTo>
                    <a:pt x="0" y="0"/>
                  </a:ln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6" name="Shape 142"/>
            <p:cNvSpPr/>
            <p:nvPr/>
          </p:nvSpPr>
          <p:spPr>
            <a:xfrm>
              <a:off x="8486721" y="848707"/>
              <a:ext cx="0" cy="3299"/>
            </a:xfrm>
            <a:custGeom>
              <a:avLst/>
              <a:gdLst/>
              <a:ahLst/>
              <a:cxnLst/>
              <a:rect l="0" t="0" r="0" b="0"/>
              <a:pathLst>
                <a:path w="120000" h="120000" extrusionOk="0">
                  <a:moveTo>
                    <a:pt x="0" y="120000"/>
                  </a:moveTo>
                  <a:lnTo>
                    <a:pt x="0" y="0"/>
                  </a:lnTo>
                  <a:lnTo>
                    <a:pt x="0" y="120000"/>
                  </a:ln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7" name="Shape 143"/>
            <p:cNvSpPr/>
            <p:nvPr/>
          </p:nvSpPr>
          <p:spPr>
            <a:xfrm>
              <a:off x="8486721" y="889979"/>
              <a:ext cx="3299" cy="0"/>
            </a:xfrm>
            <a:custGeom>
              <a:avLst/>
              <a:gdLst/>
              <a:ahLst/>
              <a:cxnLst/>
              <a:rect l="0" t="0" r="0" b="0"/>
              <a:pathLst>
                <a:path w="120000" h="120000" extrusionOk="0">
                  <a:moveTo>
                    <a:pt x="0" y="0"/>
                  </a:moveTo>
                  <a:cubicBezTo>
                    <a:pt x="120000" y="0"/>
                    <a:pt x="12000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8" name="Shape 144"/>
            <p:cNvSpPr/>
            <p:nvPr/>
          </p:nvSpPr>
          <p:spPr>
            <a:xfrm>
              <a:off x="8505771" y="893157"/>
              <a:ext cx="0" cy="3299"/>
            </a:xfrm>
            <a:custGeom>
              <a:avLst/>
              <a:gdLst/>
              <a:ahLst/>
              <a:cxnLst/>
              <a:rect l="0" t="0" r="0" b="0"/>
              <a:pathLst>
                <a:path w="120000" h="120000" extrusionOk="0">
                  <a:moveTo>
                    <a:pt x="0" y="0"/>
                  </a:moveTo>
                  <a:cubicBezTo>
                    <a:pt x="0" y="120000"/>
                    <a:pt x="0" y="120000"/>
                    <a:pt x="0" y="12000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9" name="Shape 145"/>
            <p:cNvSpPr/>
            <p:nvPr/>
          </p:nvSpPr>
          <p:spPr>
            <a:xfrm>
              <a:off x="8539110" y="924904"/>
              <a:ext cx="3299" cy="0"/>
            </a:xfrm>
            <a:custGeom>
              <a:avLst/>
              <a:gdLst/>
              <a:ahLst/>
              <a:cxnLst/>
              <a:rect l="0" t="0" r="0" b="0"/>
              <a:pathLst>
                <a:path w="120000" h="120000" extrusionOk="0">
                  <a:moveTo>
                    <a:pt x="0" y="0"/>
                  </a:moveTo>
                  <a:lnTo>
                    <a:pt x="0" y="0"/>
                  </a:lnTo>
                  <a:lnTo>
                    <a:pt x="120000" y="0"/>
                  </a:lnTo>
                  <a:lnTo>
                    <a:pt x="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0" name="Shape 146"/>
            <p:cNvSpPr/>
            <p:nvPr/>
          </p:nvSpPr>
          <p:spPr>
            <a:xfrm>
              <a:off x="6694252" y="2576550"/>
              <a:ext cx="578526" cy="914081"/>
            </a:xfrm>
            <a:custGeom>
              <a:avLst/>
              <a:gdLst/>
              <a:ahLst/>
              <a:cxnLst/>
              <a:rect l="0" t="0" r="0" b="0"/>
              <a:pathLst>
                <a:path w="120000" h="120000" extrusionOk="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1" name="Shape 147"/>
            <p:cNvSpPr/>
            <p:nvPr/>
          </p:nvSpPr>
          <p:spPr>
            <a:xfrm>
              <a:off x="8048478" y="1436844"/>
              <a:ext cx="63684" cy="227017"/>
            </a:xfrm>
            <a:custGeom>
              <a:avLst/>
              <a:gdLst/>
              <a:ahLst/>
              <a:cxnLst/>
              <a:rect l="0" t="0" r="0" b="0"/>
              <a:pathLst>
                <a:path w="120000" h="120000" extrusionOk="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2" name="Shape 148"/>
            <p:cNvSpPr/>
            <p:nvPr/>
          </p:nvSpPr>
          <p:spPr>
            <a:xfrm>
              <a:off x="7345414" y="1013345"/>
              <a:ext cx="732181" cy="1347977"/>
            </a:xfrm>
            <a:custGeom>
              <a:avLst/>
              <a:gdLst/>
              <a:ahLst/>
              <a:cxnLst/>
              <a:rect l="0" t="0" r="0" b="0"/>
              <a:pathLst>
                <a:path w="120000" h="120000" extrusionOk="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3" name="Shape 149"/>
            <p:cNvSpPr/>
            <p:nvPr/>
          </p:nvSpPr>
          <p:spPr>
            <a:xfrm>
              <a:off x="7642278" y="1937155"/>
              <a:ext cx="271998" cy="139793"/>
            </a:xfrm>
            <a:custGeom>
              <a:avLst/>
              <a:gdLst/>
              <a:ahLst/>
              <a:cxnLst/>
              <a:rect l="0" t="0" r="0" b="0"/>
              <a:pathLst>
                <a:path w="120000" h="120000" extrusionOk="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4" name="Shape 150"/>
            <p:cNvSpPr/>
            <p:nvPr/>
          </p:nvSpPr>
          <p:spPr>
            <a:xfrm>
              <a:off x="7217396" y="546941"/>
              <a:ext cx="1149337" cy="972926"/>
            </a:xfrm>
            <a:custGeom>
              <a:avLst/>
              <a:gdLst/>
              <a:ahLst/>
              <a:cxnLst/>
              <a:rect l="0" t="0" r="0" b="0"/>
              <a:pathLst>
                <a:path w="120000" h="120000" extrusionOk="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5" name="Shape 151"/>
            <p:cNvSpPr/>
            <p:nvPr/>
          </p:nvSpPr>
          <p:spPr>
            <a:xfrm>
              <a:off x="7499728" y="1546869"/>
              <a:ext cx="86438" cy="58061"/>
            </a:xfrm>
            <a:custGeom>
              <a:avLst/>
              <a:gdLst/>
              <a:ahLst/>
              <a:cxnLst/>
              <a:rect l="0" t="0" r="0" b="0"/>
              <a:pathLst>
                <a:path w="120000" h="120000" extrusionOk="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6" name="Shape 152"/>
            <p:cNvSpPr/>
            <p:nvPr/>
          </p:nvSpPr>
          <p:spPr>
            <a:xfrm>
              <a:off x="7534328" y="1571782"/>
              <a:ext cx="95461" cy="60937"/>
            </a:xfrm>
            <a:custGeom>
              <a:avLst/>
              <a:gdLst/>
              <a:ahLst/>
              <a:cxnLst/>
              <a:rect l="0" t="0" r="0" b="0"/>
              <a:pathLst>
                <a:path w="120000" h="120000" extrusionOk="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7" name="Shape 153"/>
            <p:cNvSpPr/>
            <p:nvPr/>
          </p:nvSpPr>
          <p:spPr>
            <a:xfrm>
              <a:off x="7592457" y="1602920"/>
              <a:ext cx="51913" cy="40800"/>
            </a:xfrm>
            <a:custGeom>
              <a:avLst/>
              <a:gdLst/>
              <a:ahLst/>
              <a:cxnLst/>
              <a:rect l="0" t="0" r="0" b="0"/>
              <a:pathLst>
                <a:path w="120000" h="120000" extrusionOk="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8" name="Shape 154"/>
            <p:cNvSpPr/>
            <p:nvPr/>
          </p:nvSpPr>
          <p:spPr>
            <a:xfrm>
              <a:off x="7899007" y="1537179"/>
              <a:ext cx="86438" cy="57409"/>
            </a:xfrm>
            <a:custGeom>
              <a:avLst/>
              <a:gdLst/>
              <a:ahLst/>
              <a:cxnLst/>
              <a:rect l="0" t="0" r="0" b="0"/>
              <a:pathLst>
                <a:path w="120000" h="120000" extrusionOk="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9" name="Shape 155"/>
            <p:cNvSpPr/>
            <p:nvPr/>
          </p:nvSpPr>
          <p:spPr>
            <a:xfrm>
              <a:off x="7933609" y="1562095"/>
              <a:ext cx="96245" cy="60937"/>
            </a:xfrm>
            <a:custGeom>
              <a:avLst/>
              <a:gdLst/>
              <a:ahLst/>
              <a:cxnLst/>
              <a:rect l="0" t="0" r="0" b="0"/>
              <a:pathLst>
                <a:path w="120000" h="120000" extrusionOk="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0" name="Shape 156"/>
            <p:cNvSpPr/>
            <p:nvPr/>
          </p:nvSpPr>
          <p:spPr>
            <a:xfrm>
              <a:off x="7991735" y="1592540"/>
              <a:ext cx="52569" cy="40800"/>
            </a:xfrm>
            <a:custGeom>
              <a:avLst/>
              <a:gdLst/>
              <a:ahLst/>
              <a:cxnLst/>
              <a:rect l="0" t="0" r="0" b="0"/>
              <a:pathLst>
                <a:path w="120000" h="120000" extrusionOk="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1" name="Shape 157"/>
            <p:cNvSpPr/>
            <p:nvPr/>
          </p:nvSpPr>
          <p:spPr>
            <a:xfrm>
              <a:off x="7757152" y="1451375"/>
              <a:ext cx="85131" cy="236693"/>
            </a:xfrm>
            <a:custGeom>
              <a:avLst/>
              <a:gdLst/>
              <a:ahLst/>
              <a:cxnLst/>
              <a:rect l="0" t="0" r="0" b="0"/>
              <a:pathLst>
                <a:path w="120000" h="120000" extrusionOk="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2" name="Shape 158"/>
            <p:cNvSpPr/>
            <p:nvPr/>
          </p:nvSpPr>
          <p:spPr>
            <a:xfrm>
              <a:off x="7571003" y="1440994"/>
              <a:ext cx="61592" cy="75452"/>
            </a:xfrm>
            <a:custGeom>
              <a:avLst/>
              <a:gdLst/>
              <a:ahLst/>
              <a:cxnLst/>
              <a:rect l="0" t="0" r="0" b="0"/>
              <a:pathLst>
                <a:path w="120000" h="120000" extrusionOk="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3" name="Shape 159"/>
            <p:cNvSpPr/>
            <p:nvPr/>
          </p:nvSpPr>
          <p:spPr>
            <a:xfrm>
              <a:off x="7882402" y="1440994"/>
              <a:ext cx="61592" cy="75452"/>
            </a:xfrm>
            <a:custGeom>
              <a:avLst/>
              <a:gdLst/>
              <a:ahLst/>
              <a:cxnLst/>
              <a:rect l="0" t="0" r="0" b="0"/>
              <a:pathLst>
                <a:path w="120000" h="120000" extrusionOk="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4" name="Shape 160"/>
            <p:cNvSpPr/>
            <p:nvPr/>
          </p:nvSpPr>
          <p:spPr>
            <a:xfrm>
              <a:off x="7412535" y="1406394"/>
              <a:ext cx="676080" cy="232509"/>
            </a:xfrm>
            <a:custGeom>
              <a:avLst/>
              <a:gdLst/>
              <a:ahLst/>
              <a:cxnLst/>
              <a:rect l="0" t="0" r="0" b="0"/>
              <a:pathLst>
                <a:path w="120000" h="120000" extrusionOk="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5" name="Shape 161"/>
            <p:cNvSpPr/>
            <p:nvPr/>
          </p:nvSpPr>
          <p:spPr>
            <a:xfrm>
              <a:off x="7471359" y="1198798"/>
              <a:ext cx="221391" cy="154961"/>
            </a:xfrm>
            <a:custGeom>
              <a:avLst/>
              <a:gdLst/>
              <a:ahLst/>
              <a:cxnLst/>
              <a:rect l="0" t="0" r="0" b="0"/>
              <a:pathLst>
                <a:path w="120000" h="120000" extrusionOk="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6" name="Shape 162"/>
            <p:cNvSpPr/>
            <p:nvPr/>
          </p:nvSpPr>
          <p:spPr>
            <a:xfrm>
              <a:off x="7827734" y="1298444"/>
              <a:ext cx="192360" cy="105923"/>
            </a:xfrm>
            <a:custGeom>
              <a:avLst/>
              <a:gdLst/>
              <a:ahLst/>
              <a:cxnLst/>
              <a:rect l="0" t="0" r="0" b="0"/>
              <a:pathLst>
                <a:path w="120000" h="120000" extrusionOk="0">
                  <a:moveTo>
                    <a:pt x="0" y="0"/>
                  </a:moveTo>
                  <a:cubicBezTo>
                    <a:pt x="0" y="0"/>
                    <a:pt x="26730" y="119999"/>
                    <a:pt x="120000" y="63157"/>
                  </a:cubicBezTo>
                  <a:cubicBezTo>
                    <a:pt x="120000" y="63157"/>
                    <a:pt x="18834" y="13082"/>
                    <a:pt x="0" y="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7" name="Shape 163"/>
            <p:cNvSpPr/>
            <p:nvPr/>
          </p:nvSpPr>
          <p:spPr>
            <a:xfrm>
              <a:off x="7536403" y="1681807"/>
              <a:ext cx="458739" cy="150907"/>
            </a:xfrm>
            <a:custGeom>
              <a:avLst/>
              <a:gdLst/>
              <a:ahLst/>
              <a:cxnLst/>
              <a:rect l="0" t="0" r="0" b="0"/>
              <a:pathLst>
                <a:path w="120000" h="120000" extrusionOk="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8" name="Shape 164"/>
            <p:cNvSpPr/>
            <p:nvPr/>
          </p:nvSpPr>
          <p:spPr>
            <a:xfrm>
              <a:off x="7571006" y="1744089"/>
              <a:ext cx="342485" cy="149469"/>
            </a:xfrm>
            <a:custGeom>
              <a:avLst/>
              <a:gdLst/>
              <a:ahLst/>
              <a:cxnLst/>
              <a:rect l="0" t="0" r="0" b="0"/>
              <a:pathLst>
                <a:path w="120000" h="120000" extrusionOk="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9" name="Shape 165"/>
            <p:cNvSpPr/>
            <p:nvPr/>
          </p:nvSpPr>
          <p:spPr>
            <a:xfrm>
              <a:off x="7537096" y="1681116"/>
              <a:ext cx="458087" cy="163984"/>
            </a:xfrm>
            <a:custGeom>
              <a:avLst/>
              <a:gdLst/>
              <a:ahLst/>
              <a:cxnLst/>
              <a:rect l="0" t="0" r="0" b="0"/>
              <a:pathLst>
                <a:path w="120000" h="120000" extrusionOk="0">
                  <a:moveTo>
                    <a:pt x="120000" y="16368"/>
                  </a:moveTo>
                  <a:cubicBezTo>
                    <a:pt x="120000" y="16368"/>
                    <a:pt x="63084" y="120000"/>
                    <a:pt x="0" y="290"/>
                  </a:cubicBezTo>
                  <a:cubicBezTo>
                    <a:pt x="0" y="0"/>
                    <a:pt x="43812" y="42615"/>
                    <a:pt x="120000" y="16368"/>
                  </a:cubicBezTo>
                  <a:close/>
                </a:path>
              </a:pathLst>
            </a:custGeom>
            <a:solidFill>
              <a:srgbClr val="FFFFF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0" name="Shape 166"/>
            <p:cNvSpPr/>
            <p:nvPr/>
          </p:nvSpPr>
          <p:spPr>
            <a:xfrm>
              <a:off x="7187639" y="2099771"/>
              <a:ext cx="1172876" cy="1460830"/>
            </a:xfrm>
            <a:custGeom>
              <a:avLst/>
              <a:gdLst/>
              <a:ahLst/>
              <a:cxnLst/>
              <a:rect l="0" t="0" r="0" b="0"/>
              <a:pathLst>
                <a:path w="120000" h="120000" extrusionOk="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1" name="Shape 167"/>
            <p:cNvSpPr/>
            <p:nvPr/>
          </p:nvSpPr>
          <p:spPr>
            <a:xfrm>
              <a:off x="7541246" y="2088700"/>
              <a:ext cx="456648" cy="331501"/>
            </a:xfrm>
            <a:custGeom>
              <a:avLst/>
              <a:gdLst/>
              <a:ahLst/>
              <a:cxnLst/>
              <a:rect l="0" t="0" r="0" b="0"/>
              <a:pathLst>
                <a:path w="120000" h="120000" extrusionOk="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2" name="Shape 168"/>
            <p:cNvSpPr/>
            <p:nvPr/>
          </p:nvSpPr>
          <p:spPr>
            <a:xfrm>
              <a:off x="7931531" y="2526730"/>
              <a:ext cx="243623" cy="279587"/>
            </a:xfrm>
            <a:custGeom>
              <a:avLst/>
              <a:gdLst/>
              <a:ahLst/>
              <a:cxnLst/>
              <a:rect l="0" t="0" r="0" b="0"/>
              <a:pathLst>
                <a:path w="120000" h="120000" extrusionOk="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3" name="Shape 169"/>
            <p:cNvSpPr/>
            <p:nvPr/>
          </p:nvSpPr>
          <p:spPr>
            <a:xfrm>
              <a:off x="7927381" y="2532265"/>
              <a:ext cx="251863" cy="62246"/>
            </a:xfrm>
            <a:prstGeom prst="rect">
              <a:avLst/>
            </a:prstGeom>
            <a:solidFill>
              <a:srgbClr val="2286B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4" name="Shape 170"/>
            <p:cNvSpPr/>
            <p:nvPr/>
          </p:nvSpPr>
          <p:spPr>
            <a:xfrm>
              <a:off x="6843721" y="2283148"/>
              <a:ext cx="395840" cy="560479"/>
            </a:xfrm>
            <a:custGeom>
              <a:avLst/>
              <a:gdLst/>
              <a:ahLst/>
              <a:cxnLst/>
              <a:rect l="0" t="0" r="0" b="0"/>
              <a:pathLst>
                <a:path w="120000" h="120000" extrusionOk="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5" name="Shape 171"/>
            <p:cNvSpPr/>
            <p:nvPr/>
          </p:nvSpPr>
          <p:spPr>
            <a:xfrm>
              <a:off x="8332196" y="2492821"/>
              <a:ext cx="438078" cy="671241"/>
            </a:xfrm>
            <a:custGeom>
              <a:avLst/>
              <a:gdLst/>
              <a:ahLst/>
              <a:cxnLst/>
              <a:rect l="0" t="0" r="0" b="0"/>
              <a:pathLst>
                <a:path w="120000" h="120000" extrusionOk="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6" name="Shape 172"/>
            <p:cNvSpPr/>
            <p:nvPr/>
          </p:nvSpPr>
          <p:spPr>
            <a:xfrm>
              <a:off x="8303132" y="2314977"/>
              <a:ext cx="420032" cy="559826"/>
            </a:xfrm>
            <a:custGeom>
              <a:avLst/>
              <a:gdLst/>
              <a:ahLst/>
              <a:cxnLst/>
              <a:rect l="0" t="0" r="0" b="0"/>
              <a:pathLst>
                <a:path w="120000" h="120000" extrusionOk="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7" name="Shape 173"/>
            <p:cNvSpPr/>
            <p:nvPr/>
          </p:nvSpPr>
          <p:spPr>
            <a:xfrm>
              <a:off x="8597228" y="1413316"/>
              <a:ext cx="105923" cy="367462"/>
            </a:xfrm>
            <a:custGeom>
              <a:avLst/>
              <a:gdLst/>
              <a:ahLst/>
              <a:cxnLst/>
              <a:rect l="0" t="0" r="0" b="0"/>
              <a:pathLst>
                <a:path w="120000" h="120000" extrusionOk="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8" name="Shape 174"/>
            <p:cNvSpPr/>
            <p:nvPr/>
          </p:nvSpPr>
          <p:spPr>
            <a:xfrm>
              <a:off x="8602071" y="1624370"/>
              <a:ext cx="96899" cy="166078"/>
            </a:xfrm>
            <a:custGeom>
              <a:avLst/>
              <a:gdLst/>
              <a:ahLst/>
              <a:cxnLst/>
              <a:rect l="0" t="0" r="0" b="0"/>
              <a:pathLst>
                <a:path w="120000" h="120000" extrusionOk="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9" name="Shape 175"/>
            <p:cNvSpPr/>
            <p:nvPr/>
          </p:nvSpPr>
          <p:spPr>
            <a:xfrm>
              <a:off x="8483046" y="1645825"/>
              <a:ext cx="475348" cy="1362491"/>
            </a:xfrm>
            <a:custGeom>
              <a:avLst/>
              <a:gdLst/>
              <a:ahLst/>
              <a:cxnLst/>
              <a:rect l="0" t="0" r="0" b="0"/>
              <a:pathLst>
                <a:path w="120000" h="120000" extrusionOk="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0" name="Shape 176"/>
            <p:cNvSpPr/>
            <p:nvPr/>
          </p:nvSpPr>
          <p:spPr>
            <a:xfrm>
              <a:off x="8590309" y="1704646"/>
              <a:ext cx="176408" cy="310055"/>
            </a:xfrm>
            <a:custGeom>
              <a:avLst/>
              <a:gdLst/>
              <a:ahLst/>
              <a:cxnLst/>
              <a:rect l="0" t="0" r="0" b="0"/>
              <a:pathLst>
                <a:path w="120000" h="120000" extrusionOk="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1" name="Shape 177"/>
            <p:cNvSpPr/>
            <p:nvPr/>
          </p:nvSpPr>
          <p:spPr>
            <a:xfrm>
              <a:off x="8688571" y="1665200"/>
              <a:ext cx="127368" cy="259446"/>
            </a:xfrm>
            <a:custGeom>
              <a:avLst/>
              <a:gdLst/>
              <a:ahLst/>
              <a:cxnLst/>
              <a:rect l="0" t="0" r="0" b="0"/>
              <a:pathLst>
                <a:path w="120000" h="120000" extrusionOk="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2" name="Shape 178"/>
            <p:cNvSpPr/>
            <p:nvPr/>
          </p:nvSpPr>
          <p:spPr>
            <a:xfrm>
              <a:off x="8790984" y="1708798"/>
              <a:ext cx="107230" cy="204785"/>
            </a:xfrm>
            <a:custGeom>
              <a:avLst/>
              <a:gdLst/>
              <a:ahLst/>
              <a:cxnLst/>
              <a:rect l="0" t="0" r="0" b="0"/>
              <a:pathLst>
                <a:path w="120000" h="120000" extrusionOk="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3" name="Shape 179"/>
            <p:cNvSpPr/>
            <p:nvPr/>
          </p:nvSpPr>
          <p:spPr>
            <a:xfrm>
              <a:off x="8833196" y="1845117"/>
              <a:ext cx="107230" cy="94153"/>
            </a:xfrm>
            <a:custGeom>
              <a:avLst/>
              <a:gdLst/>
              <a:ahLst/>
              <a:cxnLst/>
              <a:rect l="0" t="0" r="0" b="0"/>
              <a:pathLst>
                <a:path w="120000" h="120000" extrusionOk="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4" name="Shape 180"/>
            <p:cNvSpPr/>
            <p:nvPr/>
          </p:nvSpPr>
          <p:spPr>
            <a:xfrm>
              <a:off x="8648435" y="1700491"/>
              <a:ext cx="73359" cy="64338"/>
            </a:xfrm>
            <a:custGeom>
              <a:avLst/>
              <a:gdLst/>
              <a:ahLst/>
              <a:cxnLst/>
              <a:rect l="0" t="0" r="0" b="0"/>
              <a:pathLst>
                <a:path w="120000" h="120000" extrusionOk="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5" name="Shape 181"/>
            <p:cNvSpPr/>
            <p:nvPr/>
          </p:nvSpPr>
          <p:spPr>
            <a:xfrm>
              <a:off x="8629060" y="2730174"/>
              <a:ext cx="112068" cy="139139"/>
            </a:xfrm>
            <a:custGeom>
              <a:avLst/>
              <a:gdLst/>
              <a:ahLst/>
              <a:cxnLst/>
              <a:rect l="0" t="0" r="0" b="0"/>
              <a:pathLst>
                <a:path w="120000" h="120000" extrusionOk="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6" name="Shape 182"/>
            <p:cNvSpPr/>
            <p:nvPr/>
          </p:nvSpPr>
          <p:spPr>
            <a:xfrm>
              <a:off x="8671960" y="2831896"/>
              <a:ext cx="0" cy="0"/>
            </a:xfrm>
            <a:custGeom>
              <a:avLst/>
              <a:gdLst/>
              <a:ahLst/>
              <a:cxnLst/>
              <a:rect l="0" t="0" r="0" b="0"/>
              <a:pathLst>
                <a:path w="120000" h="120000" extrusionOk="0">
                  <a:moveTo>
                    <a:pt x="0" y="0"/>
                  </a:moveTo>
                  <a:lnTo>
                    <a:pt x="0" y="0"/>
                  </a:lnTo>
                  <a:lnTo>
                    <a:pt x="0" y="0"/>
                  </a:lnTo>
                  <a:close/>
                </a:path>
              </a:pathLst>
            </a:custGeom>
            <a:solidFill>
              <a:srgbClr val="D7AD7A"/>
            </a:solidFill>
            <a:ln w="9525" cap="flat" cmpd="sng">
              <a:solidFill>
                <a:srgbClr val="000000"/>
              </a:solidFill>
              <a:prstDash val="solid"/>
              <a:round/>
              <a:headEnd type="none" w="med" len="med"/>
              <a:tailEnd type="none" w="med" len="med"/>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7" name="Shape 183"/>
            <p:cNvSpPr/>
            <p:nvPr/>
          </p:nvSpPr>
          <p:spPr>
            <a:xfrm>
              <a:off x="8671960" y="2831896"/>
              <a:ext cx="0" cy="0"/>
            </a:xfrm>
            <a:custGeom>
              <a:avLst/>
              <a:gdLst/>
              <a:ahLst/>
              <a:cxnLst/>
              <a:rect l="0" t="0" r="0" b="0"/>
              <a:pathLst>
                <a:path w="120000" h="120000" extrusionOk="0">
                  <a:moveTo>
                    <a:pt x="0" y="0"/>
                  </a:moveTo>
                  <a:lnTo>
                    <a:pt x="0" y="0"/>
                  </a:lnTo>
                  <a:lnTo>
                    <a:pt x="0" y="0"/>
                  </a:lnTo>
                  <a:cubicBezTo>
                    <a:pt x="0" y="0"/>
                    <a:pt x="0" y="0"/>
                    <a:pt x="0" y="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8" name="Shape 184"/>
            <p:cNvSpPr/>
            <p:nvPr/>
          </p:nvSpPr>
          <p:spPr>
            <a:xfrm>
              <a:off x="7749535" y="2337815"/>
              <a:ext cx="40800" cy="1222699"/>
            </a:xfrm>
            <a:prstGeom prst="rect">
              <a:avLst/>
            </a:pr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9" name="Shape 185"/>
            <p:cNvSpPr/>
            <p:nvPr/>
          </p:nvSpPr>
          <p:spPr>
            <a:xfrm>
              <a:off x="8383400" y="734474"/>
              <a:ext cx="633188" cy="684319"/>
            </a:xfrm>
            <a:custGeom>
              <a:avLst/>
              <a:gdLst/>
              <a:ahLst/>
              <a:cxnLst/>
              <a:rect l="0" t="0" r="0" b="0"/>
              <a:pathLst>
                <a:path w="120000" h="120000" extrusionOk="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0" name="Shape 186"/>
            <p:cNvSpPr/>
            <p:nvPr/>
          </p:nvSpPr>
          <p:spPr>
            <a:xfrm>
              <a:off x="8560553" y="1287374"/>
              <a:ext cx="87223" cy="42892"/>
            </a:xfrm>
            <a:custGeom>
              <a:avLst/>
              <a:gdLst/>
              <a:ahLst/>
              <a:cxnLst/>
              <a:rect l="0" t="0" r="0" b="0"/>
              <a:pathLst>
                <a:path w="120000" h="120000" extrusionOk="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1" name="Shape 187"/>
            <p:cNvSpPr/>
            <p:nvPr/>
          </p:nvSpPr>
          <p:spPr>
            <a:xfrm>
              <a:off x="8547403" y="1271458"/>
              <a:ext cx="123838" cy="49821"/>
            </a:xfrm>
            <a:custGeom>
              <a:avLst/>
              <a:gdLst/>
              <a:ahLst/>
              <a:cxnLst/>
              <a:rect l="0" t="0" r="0" b="0"/>
              <a:pathLst>
                <a:path w="120000" h="120000" extrusionOk="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2" name="Shape 188"/>
            <p:cNvSpPr/>
            <p:nvPr/>
          </p:nvSpPr>
          <p:spPr>
            <a:xfrm>
              <a:off x="8559167" y="1210562"/>
              <a:ext cx="133515" cy="49821"/>
            </a:xfrm>
            <a:custGeom>
              <a:avLst/>
              <a:gdLst/>
              <a:ahLst/>
              <a:cxnLst/>
              <a:rect l="0" t="0" r="0" b="0"/>
              <a:pathLst>
                <a:path w="120000" h="120000" extrusionOk="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3" name="Shape 189"/>
            <p:cNvSpPr/>
            <p:nvPr/>
          </p:nvSpPr>
          <p:spPr>
            <a:xfrm>
              <a:off x="8553631" y="1228553"/>
              <a:ext cx="134300" cy="50475"/>
            </a:xfrm>
            <a:custGeom>
              <a:avLst/>
              <a:gdLst/>
              <a:ahLst/>
              <a:cxnLst/>
              <a:rect l="0" t="0" r="0" b="0"/>
              <a:pathLst>
                <a:path w="120000" h="120000" extrusionOk="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4" name="Shape 190"/>
            <p:cNvSpPr/>
            <p:nvPr/>
          </p:nvSpPr>
          <p:spPr>
            <a:xfrm>
              <a:off x="8548092" y="1247236"/>
              <a:ext cx="134300" cy="50475"/>
            </a:xfrm>
            <a:custGeom>
              <a:avLst/>
              <a:gdLst/>
              <a:ahLst/>
              <a:cxnLst/>
              <a:rect l="0" t="0" r="0" b="0"/>
              <a:pathLst>
                <a:path w="120000" h="120000" extrusionOk="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5" name="Shape 191"/>
            <p:cNvSpPr/>
            <p:nvPr/>
          </p:nvSpPr>
          <p:spPr>
            <a:xfrm>
              <a:off x="8543942" y="1263845"/>
              <a:ext cx="132862" cy="45637"/>
            </a:xfrm>
            <a:custGeom>
              <a:avLst/>
              <a:gdLst/>
              <a:ahLst/>
              <a:cxnLst/>
              <a:rect l="0" t="0" r="0" b="0"/>
              <a:pathLst>
                <a:path w="120000" h="120000" extrusionOk="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6" name="Shape 192"/>
            <p:cNvSpPr/>
            <p:nvPr/>
          </p:nvSpPr>
          <p:spPr>
            <a:xfrm>
              <a:off x="8564010" y="1191878"/>
              <a:ext cx="135607" cy="50475"/>
            </a:xfrm>
            <a:custGeom>
              <a:avLst/>
              <a:gdLst/>
              <a:ahLst/>
              <a:cxnLst/>
              <a:rect l="0" t="0" r="0" b="0"/>
              <a:pathLst>
                <a:path w="120000" h="120000" extrusionOk="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7" name="Shape 193"/>
            <p:cNvSpPr/>
            <p:nvPr/>
          </p:nvSpPr>
          <p:spPr>
            <a:xfrm>
              <a:off x="8568164" y="820970"/>
              <a:ext cx="278145" cy="366024"/>
            </a:xfrm>
            <a:custGeom>
              <a:avLst/>
              <a:gdLst/>
              <a:ahLst/>
              <a:cxnLst/>
              <a:rect l="0" t="0" r="0" b="0"/>
              <a:pathLst>
                <a:path w="120000" h="120000" extrusionOk="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8" name="Shape 194"/>
            <p:cNvSpPr/>
            <p:nvPr/>
          </p:nvSpPr>
          <p:spPr>
            <a:xfrm>
              <a:off x="8568164" y="820970"/>
              <a:ext cx="278145" cy="366024"/>
            </a:xfrm>
            <a:custGeom>
              <a:avLst/>
              <a:gdLst/>
              <a:ahLst/>
              <a:cxnLst/>
              <a:rect l="0" t="0" r="0" b="0"/>
              <a:pathLst>
                <a:path w="120000" h="120000" extrusionOk="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9" name="Shape 195"/>
            <p:cNvSpPr/>
            <p:nvPr/>
          </p:nvSpPr>
          <p:spPr>
            <a:xfrm>
              <a:off x="8568164" y="820279"/>
              <a:ext cx="278145" cy="366024"/>
            </a:xfrm>
            <a:custGeom>
              <a:avLst/>
              <a:gdLst/>
              <a:ahLst/>
              <a:cxnLst/>
              <a:rect l="0" t="0" r="0" b="0"/>
              <a:pathLst>
                <a:path w="120000" h="120000" extrusionOk="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grpSp>
      <p:sp>
        <p:nvSpPr>
          <p:cNvPr id="120" name="Shape 196"/>
          <p:cNvSpPr/>
          <p:nvPr/>
        </p:nvSpPr>
        <p:spPr>
          <a:xfrm>
            <a:off x="7412536" y="6185082"/>
            <a:ext cx="2369148" cy="3693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Raleway"/>
              <a:buNone/>
            </a:pPr>
            <a:r>
              <a:rPr lang="es-ES" sz="1800" b="1" i="1" u="none" strike="noStrike" cap="none">
                <a:solidFill>
                  <a:schemeClr val="dk2"/>
                </a:solidFill>
                <a:latin typeface="Raleway"/>
                <a:ea typeface="Raleway"/>
                <a:cs typeface="Raleway"/>
                <a:sym typeface="Raleway"/>
              </a:rPr>
              <a:t>Tiempo: 5 minutos</a:t>
            </a:r>
          </a:p>
        </p:txBody>
      </p:sp>
      <p:sp>
        <p:nvSpPr>
          <p:cNvPr id="7" name="Shape 84"/>
          <p:cNvSpPr txBox="1"/>
          <p:nvPr/>
        </p:nvSpPr>
        <p:spPr>
          <a:xfrm>
            <a:off x="365738" y="3691783"/>
            <a:ext cx="9154780" cy="2493299"/>
          </a:xfrm>
          <a:prstGeom prst="rect">
            <a:avLst/>
          </a:prstGeom>
          <a:noFill/>
          <a:ln>
            <a:noFill/>
          </a:ln>
        </p:spPr>
        <p:txBody>
          <a:bodyPr lIns="91400" tIns="91400" rIns="91400" bIns="91400" anchor="t" anchorCtr="0">
            <a:noAutofit/>
          </a:bodyPr>
          <a:lstStyle/>
          <a:p>
            <a:pPr lvl="0">
              <a:buClr>
                <a:schemeClr val="dk1"/>
              </a:buClr>
              <a:buSzPct val="25000"/>
            </a:pPr>
            <a:r>
              <a:rPr lang="es-ES" sz="2000" b="1" dirty="0">
                <a:solidFill>
                  <a:schemeClr val="dk2"/>
                </a:solidFill>
                <a:latin typeface="Raleway"/>
                <a:ea typeface="Raleway"/>
                <a:cs typeface="Raleway"/>
                <a:sym typeface="Raleway"/>
                <a:hlinkClick r:id="rId5"/>
              </a:rPr>
              <a:t>http://dbpedia.org/snorql/?query=SELECT+%3Fname+%3Fbirth++%3Fperson+WHERE+%7B++++++%3Fperson+dbo%3AbirthPlace+%3ABarcelona+.++++++%3Fperson+dbo%3AbirthDate+%3Fbirth+.++++++%3Fperson+foaf%3Aname+%3Fname+.++++++%3Fperson+dbo%3AbirthDate+%3Fbirth+.++++++FILTER+%28%3Fbirth+%3E+%221960-01-01%22%5E%5Exsd%3Adate%29+.+%7D+ORDER+BY+%3Fname</a:t>
            </a:r>
            <a:endParaRPr lang="es-ES" sz="2000" b="1"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2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2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2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2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200" b="1" i="0" u="none" strike="noStrike" cap="none" dirty="0">
              <a:solidFill>
                <a:schemeClr val="dk2"/>
              </a:solidFill>
              <a:latin typeface="Raleway"/>
              <a:ea typeface="Raleway"/>
              <a:cs typeface="Raleway"/>
              <a:sym typeface="Raleway"/>
            </a:endParaRPr>
          </a:p>
        </p:txBody>
      </p:sp>
      <p:sp>
        <p:nvSpPr>
          <p:cNvPr id="121" name="Shape 84"/>
          <p:cNvSpPr txBox="1"/>
          <p:nvPr/>
        </p:nvSpPr>
        <p:spPr>
          <a:xfrm>
            <a:off x="384848" y="1850592"/>
            <a:ext cx="6672408" cy="1841191"/>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2800" b="1" i="0" u="none" strike="noStrike" cap="none" dirty="0">
                <a:solidFill>
                  <a:schemeClr val="dk2"/>
                </a:solidFill>
                <a:latin typeface="Raleway"/>
                <a:ea typeface="Raleway"/>
                <a:cs typeface="Raleway"/>
                <a:sym typeface="Raleway"/>
              </a:rPr>
              <a:t>Todas la personas nacidas después de 1960 que están en la </a:t>
            </a:r>
            <a:r>
              <a:rPr lang="es-ES" sz="2800" b="1" i="0" u="none" strike="noStrike" cap="none" dirty="0" err="1">
                <a:solidFill>
                  <a:schemeClr val="dk2"/>
                </a:solidFill>
                <a:latin typeface="Raleway"/>
                <a:ea typeface="Raleway"/>
                <a:cs typeface="Raleway"/>
                <a:sym typeface="Raleway"/>
              </a:rPr>
              <a:t>Wikipédia</a:t>
            </a:r>
            <a:endParaRPr lang="es-ES" sz="16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1600" b="1" i="0" u="none" strike="noStrike" cap="none"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47910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354367" y="203760"/>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n-US" b="0" dirty="0"/>
              <a:t>The Linking Open Data cloud diagram</a:t>
            </a:r>
          </a:p>
        </p:txBody>
      </p:sp>
      <p:pic>
        <p:nvPicPr>
          <p:cNvPr id="6" name="Shape 56" descr="opendata_Final-23.png"/>
          <p:cNvPicPr preferRelativeResize="0"/>
          <p:nvPr/>
        </p:nvPicPr>
        <p:blipFill rotWithShape="1">
          <a:blip r:embed="rId3">
            <a:alphaModFix/>
          </a:blip>
          <a:srcRect/>
          <a:stretch/>
        </p:blipFill>
        <p:spPr>
          <a:xfrm>
            <a:off x="8408200" y="6911975"/>
            <a:ext cx="1495801" cy="592100"/>
          </a:xfrm>
          <a:prstGeom prst="rect">
            <a:avLst/>
          </a:prstGeom>
          <a:noFill/>
          <a:ln>
            <a:noFill/>
          </a:ln>
        </p:spPr>
      </p:pic>
      <p:pic>
        <p:nvPicPr>
          <p:cNvPr id="7" name="Shape 60" descr="ECD_Blau.png"/>
          <p:cNvPicPr preferRelativeResize="0"/>
          <p:nvPr/>
        </p:nvPicPr>
        <p:blipFill rotWithShape="1">
          <a:blip r:embed="rId4">
            <a:alphaModFix amt="90000"/>
          </a:blip>
          <a:srcRect/>
          <a:stretch/>
        </p:blipFill>
        <p:spPr>
          <a:xfrm>
            <a:off x="246669" y="6625220"/>
            <a:ext cx="872250" cy="913236"/>
          </a:xfrm>
          <a:prstGeom prst="rect">
            <a:avLst/>
          </a:prstGeom>
          <a:noFill/>
          <a:ln>
            <a:noFill/>
          </a:ln>
        </p:spPr>
      </p:pic>
      <p:pic>
        <p:nvPicPr>
          <p:cNvPr id="4" name="Imagen 3">
            <a:extLst>
              <a:ext uri="{FF2B5EF4-FFF2-40B4-BE49-F238E27FC236}">
                <a16:creationId xmlns:a16="http://schemas.microsoft.com/office/drawing/2014/main" id="{02FB668B-1B16-43DF-B830-78ADB46F36DD}"/>
              </a:ext>
            </a:extLst>
          </p:cNvPr>
          <p:cNvPicPr>
            <a:picLocks noChangeAspect="1"/>
          </p:cNvPicPr>
          <p:nvPr/>
        </p:nvPicPr>
        <p:blipFill>
          <a:blip r:embed="rId5"/>
          <a:stretch>
            <a:fillRect/>
          </a:stretch>
        </p:blipFill>
        <p:spPr>
          <a:xfrm>
            <a:off x="1432280" y="1372943"/>
            <a:ext cx="6975920" cy="5226332"/>
          </a:xfrm>
          <a:prstGeom prst="rect">
            <a:avLst/>
          </a:prstGeom>
        </p:spPr>
      </p:pic>
    </p:spTree>
    <p:extLst>
      <p:ext uri="{BB962C8B-B14F-4D97-AF65-F5344CB8AC3E}">
        <p14:creationId xmlns:p14="http://schemas.microsoft.com/office/powerpoint/2010/main" val="30660168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354367" y="203760"/>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n-US" b="0" dirty="0"/>
              <a:t>The Linking Open Data cloud diagram</a:t>
            </a:r>
          </a:p>
        </p:txBody>
      </p:sp>
      <p:pic>
        <p:nvPicPr>
          <p:cNvPr id="6" name="Shape 56" descr="opendata_Final-23.png"/>
          <p:cNvPicPr preferRelativeResize="0"/>
          <p:nvPr/>
        </p:nvPicPr>
        <p:blipFill rotWithShape="1">
          <a:blip r:embed="rId3">
            <a:alphaModFix/>
          </a:blip>
          <a:srcRect/>
          <a:stretch/>
        </p:blipFill>
        <p:spPr>
          <a:xfrm>
            <a:off x="8408200" y="6911975"/>
            <a:ext cx="1495801" cy="592100"/>
          </a:xfrm>
          <a:prstGeom prst="rect">
            <a:avLst/>
          </a:prstGeom>
          <a:noFill/>
          <a:ln>
            <a:noFill/>
          </a:ln>
        </p:spPr>
      </p:pic>
      <p:pic>
        <p:nvPicPr>
          <p:cNvPr id="7" name="Shape 60" descr="ECD_Blau.png"/>
          <p:cNvPicPr preferRelativeResize="0"/>
          <p:nvPr/>
        </p:nvPicPr>
        <p:blipFill rotWithShape="1">
          <a:blip r:embed="rId4">
            <a:alphaModFix amt="90000"/>
          </a:blip>
          <a:srcRect/>
          <a:stretch/>
        </p:blipFill>
        <p:spPr>
          <a:xfrm>
            <a:off x="246669" y="6625220"/>
            <a:ext cx="872250" cy="913236"/>
          </a:xfrm>
          <a:prstGeom prst="rect">
            <a:avLst/>
          </a:prstGeom>
          <a:noFill/>
          <a:ln>
            <a:noFill/>
          </a:ln>
        </p:spPr>
      </p:pic>
      <p:pic>
        <p:nvPicPr>
          <p:cNvPr id="4" name="Imagen 3">
            <a:extLst>
              <a:ext uri="{FF2B5EF4-FFF2-40B4-BE49-F238E27FC236}">
                <a16:creationId xmlns:a16="http://schemas.microsoft.com/office/drawing/2014/main" id="{4FCB8A0A-CB38-458E-8476-676261E36EEB}"/>
              </a:ext>
            </a:extLst>
          </p:cNvPr>
          <p:cNvPicPr>
            <a:picLocks noChangeAspect="1"/>
          </p:cNvPicPr>
          <p:nvPr/>
        </p:nvPicPr>
        <p:blipFill>
          <a:blip r:embed="rId5"/>
          <a:stretch>
            <a:fillRect/>
          </a:stretch>
        </p:blipFill>
        <p:spPr>
          <a:xfrm>
            <a:off x="992187" y="1112837"/>
            <a:ext cx="8096250" cy="5334000"/>
          </a:xfrm>
          <a:prstGeom prst="rect">
            <a:avLst/>
          </a:prstGeom>
        </p:spPr>
      </p:pic>
    </p:spTree>
    <p:extLst>
      <p:ext uri="{BB962C8B-B14F-4D97-AF65-F5344CB8AC3E}">
        <p14:creationId xmlns:p14="http://schemas.microsoft.com/office/powerpoint/2010/main" val="11332883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354367" y="203760"/>
            <a:ext cx="700246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n-US" b="0" dirty="0"/>
              <a:t>The Linking Open Data cloud diagram</a:t>
            </a:r>
          </a:p>
        </p:txBody>
      </p:sp>
      <p:pic>
        <p:nvPicPr>
          <p:cNvPr id="6" name="Shape 56" descr="opendata_Final-23.png"/>
          <p:cNvPicPr preferRelativeResize="0"/>
          <p:nvPr/>
        </p:nvPicPr>
        <p:blipFill rotWithShape="1">
          <a:blip r:embed="rId3">
            <a:alphaModFix/>
          </a:blip>
          <a:srcRect/>
          <a:stretch/>
        </p:blipFill>
        <p:spPr>
          <a:xfrm>
            <a:off x="8408200" y="6911975"/>
            <a:ext cx="1495801" cy="592100"/>
          </a:xfrm>
          <a:prstGeom prst="rect">
            <a:avLst/>
          </a:prstGeom>
          <a:noFill/>
          <a:ln>
            <a:noFill/>
          </a:ln>
        </p:spPr>
      </p:pic>
      <p:pic>
        <p:nvPicPr>
          <p:cNvPr id="7" name="Shape 60" descr="ECD_Blau.png"/>
          <p:cNvPicPr preferRelativeResize="0"/>
          <p:nvPr/>
        </p:nvPicPr>
        <p:blipFill rotWithShape="1">
          <a:blip r:embed="rId4">
            <a:alphaModFix amt="90000"/>
          </a:blip>
          <a:srcRect/>
          <a:stretch/>
        </p:blipFill>
        <p:spPr>
          <a:xfrm>
            <a:off x="246669" y="6625220"/>
            <a:ext cx="872250" cy="913236"/>
          </a:xfrm>
          <a:prstGeom prst="rect">
            <a:avLst/>
          </a:prstGeom>
          <a:noFill/>
          <a:ln>
            <a:noFill/>
          </a:ln>
        </p:spPr>
      </p:pic>
      <p:pic>
        <p:nvPicPr>
          <p:cNvPr id="2" name="Imagen 1"/>
          <p:cNvPicPr>
            <a:picLocks noChangeAspect="1"/>
          </p:cNvPicPr>
          <p:nvPr/>
        </p:nvPicPr>
        <p:blipFill>
          <a:blip r:embed="rId5"/>
          <a:stretch>
            <a:fillRect/>
          </a:stretch>
        </p:blipFill>
        <p:spPr>
          <a:xfrm>
            <a:off x="868569" y="733985"/>
            <a:ext cx="7329516" cy="5724665"/>
          </a:xfrm>
          <a:prstGeom prst="rect">
            <a:avLst/>
          </a:prstGeom>
        </p:spPr>
      </p:pic>
      <p:sp>
        <p:nvSpPr>
          <p:cNvPr id="3" name="Rectángulo 2"/>
          <p:cNvSpPr/>
          <p:nvPr/>
        </p:nvSpPr>
        <p:spPr>
          <a:xfrm>
            <a:off x="3776692" y="6911975"/>
            <a:ext cx="1705916" cy="523220"/>
          </a:xfrm>
          <a:prstGeom prst="rect">
            <a:avLst/>
          </a:prstGeom>
        </p:spPr>
        <p:txBody>
          <a:bodyPr wrap="none">
            <a:spAutoFit/>
          </a:bodyPr>
          <a:lstStyle/>
          <a:p>
            <a:r>
              <a:rPr lang="es-ES" dirty="0">
                <a:hlinkClick r:id="rId6"/>
              </a:rPr>
              <a:t>http://lod-cloud.net/</a:t>
            </a:r>
            <a:endParaRPr lang="es-ES" dirty="0"/>
          </a:p>
          <a:p>
            <a:endParaRPr lang="es-ES" dirty="0"/>
          </a:p>
        </p:txBody>
      </p:sp>
    </p:spTree>
    <p:extLst>
      <p:ext uri="{BB962C8B-B14F-4D97-AF65-F5344CB8AC3E}">
        <p14:creationId xmlns:p14="http://schemas.microsoft.com/office/powerpoint/2010/main" val="33057706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4"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5"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pic>
        <p:nvPicPr>
          <p:cNvPr id="6" name="Shape 83"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sp>
        <p:nvSpPr>
          <p:cNvPr id="9" name="Shape 87"/>
          <p:cNvSpPr txBox="1"/>
          <p:nvPr/>
        </p:nvSpPr>
        <p:spPr>
          <a:xfrm>
            <a:off x="11891" y="622910"/>
            <a:ext cx="6164051" cy="1179899"/>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2CACE9"/>
              </a:buClr>
              <a:buSzPct val="25000"/>
              <a:buFont typeface="Impact"/>
              <a:buNone/>
            </a:pPr>
            <a:r>
              <a:rPr lang="es-ES" sz="6000" b="1" i="0" u="none" strike="noStrike" cap="none" dirty="0">
                <a:solidFill>
                  <a:srgbClr val="2CACE9"/>
                </a:solidFill>
                <a:latin typeface="Raleway"/>
                <a:ea typeface="Raleway"/>
                <a:cs typeface="Raleway"/>
                <a:sym typeface="Raleway"/>
              </a:rPr>
              <a:t>Actividad Inicial</a:t>
            </a:r>
          </a:p>
        </p:txBody>
      </p:sp>
      <p:grpSp>
        <p:nvGrpSpPr>
          <p:cNvPr id="10" name="Grupo 9"/>
          <p:cNvGrpSpPr/>
          <p:nvPr/>
        </p:nvGrpSpPr>
        <p:grpSpPr>
          <a:xfrm>
            <a:off x="6772823" y="370580"/>
            <a:ext cx="2978778" cy="2605376"/>
            <a:chOff x="5799462" y="254202"/>
            <a:chExt cx="4000500" cy="4000500"/>
          </a:xfrm>
        </p:grpSpPr>
        <p:sp>
          <p:nvSpPr>
            <p:cNvPr id="11" name="Shape 86"/>
            <p:cNvSpPr/>
            <p:nvPr/>
          </p:nvSpPr>
          <p:spPr>
            <a:xfrm>
              <a:off x="5799462" y="254202"/>
              <a:ext cx="4000500" cy="4000500"/>
            </a:xfrm>
            <a:prstGeom prst="ellipse">
              <a:avLst/>
            </a:prstGeom>
            <a:solidFill>
              <a:srgbClr val="EEEEEE">
                <a:alpha val="60784"/>
              </a:srgbClr>
            </a:solid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2" name="Shape 88"/>
            <p:cNvSpPr/>
            <p:nvPr/>
          </p:nvSpPr>
          <p:spPr>
            <a:xfrm>
              <a:off x="8502596" y="818543"/>
              <a:ext cx="9599" cy="6299"/>
            </a:xfrm>
            <a:custGeom>
              <a:avLst/>
              <a:gdLst/>
              <a:ahLst/>
              <a:cxnLst/>
              <a:rect l="0" t="0" r="0" b="0"/>
              <a:pathLst>
                <a:path w="120000" h="120000" extrusionOk="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3" name="Shape 89"/>
            <p:cNvSpPr/>
            <p:nvPr/>
          </p:nvSpPr>
          <p:spPr>
            <a:xfrm>
              <a:off x="8445446" y="802668"/>
              <a:ext cx="53998" cy="12598"/>
            </a:xfrm>
            <a:custGeom>
              <a:avLst/>
              <a:gdLst/>
              <a:ahLst/>
              <a:cxnLst/>
              <a:rect l="0" t="0" r="0" b="0"/>
              <a:pathLst>
                <a:path w="120000" h="120000" extrusionOk="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4" name="Shape 90"/>
            <p:cNvSpPr/>
            <p:nvPr/>
          </p:nvSpPr>
          <p:spPr>
            <a:xfrm>
              <a:off x="8364482" y="812193"/>
              <a:ext cx="6299" cy="0"/>
            </a:xfrm>
            <a:custGeom>
              <a:avLst/>
              <a:gdLst/>
              <a:ahLst/>
              <a:cxnLst/>
              <a:rect l="0" t="0" r="0" b="0"/>
              <a:pathLst>
                <a:path w="120000" h="120000" extrusionOk="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5" name="Shape 91"/>
            <p:cNvSpPr/>
            <p:nvPr/>
          </p:nvSpPr>
          <p:spPr>
            <a:xfrm>
              <a:off x="8329557" y="809018"/>
              <a:ext cx="6299" cy="0"/>
            </a:xfrm>
            <a:custGeom>
              <a:avLst/>
              <a:gdLst/>
              <a:ahLst/>
              <a:cxnLst/>
              <a:rect l="0" t="0" r="0" b="0"/>
              <a:pathLst>
                <a:path w="120000" h="120000" extrusionOk="0">
                  <a:moveTo>
                    <a:pt x="0" y="0"/>
                  </a:moveTo>
                  <a:cubicBezTo>
                    <a:pt x="120000" y="0"/>
                    <a:pt x="120000" y="0"/>
                    <a:pt x="120000" y="0"/>
                  </a:cubicBezTo>
                  <a:cubicBezTo>
                    <a:pt x="60000" y="0"/>
                    <a:pt x="6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6" name="Shape 92"/>
            <p:cNvSpPr/>
            <p:nvPr/>
          </p:nvSpPr>
          <p:spPr>
            <a:xfrm>
              <a:off x="8686746" y="848704"/>
              <a:ext cx="3299" cy="0"/>
            </a:xfrm>
            <a:custGeom>
              <a:avLst/>
              <a:gdLst/>
              <a:ahLst/>
              <a:cxnLst/>
              <a:rect l="0" t="0" r="0" b="0"/>
              <a:pathLst>
                <a:path w="120000" h="120000" extrusionOk="0">
                  <a:moveTo>
                    <a:pt x="120000" y="0"/>
                  </a:moveTo>
                  <a:cubicBezTo>
                    <a:pt x="120000" y="0"/>
                    <a:pt x="120000" y="0"/>
                    <a:pt x="120000" y="0"/>
                  </a:cubicBezTo>
                  <a:cubicBezTo>
                    <a:pt x="0" y="0"/>
                    <a:pt x="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7" name="Shape 93"/>
            <p:cNvSpPr/>
            <p:nvPr/>
          </p:nvSpPr>
          <p:spPr>
            <a:xfrm>
              <a:off x="8515296" y="821716"/>
              <a:ext cx="3299"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8" name="Shape 94"/>
            <p:cNvSpPr/>
            <p:nvPr/>
          </p:nvSpPr>
          <p:spPr>
            <a:xfrm>
              <a:off x="8354957" y="812193"/>
              <a:ext cx="6299" cy="0"/>
            </a:xfrm>
            <a:custGeom>
              <a:avLst/>
              <a:gdLst/>
              <a:ahLst/>
              <a:cxnLst/>
              <a:rect l="0" t="0" r="0" b="0"/>
              <a:pathLst>
                <a:path w="120000" h="120000" extrusionOk="0">
                  <a:moveTo>
                    <a:pt x="120000" y="0"/>
                  </a:moveTo>
                  <a:cubicBezTo>
                    <a:pt x="60000" y="0"/>
                    <a:pt x="60000" y="0"/>
                    <a:pt x="0" y="0"/>
                  </a:cubicBezTo>
                  <a:cubicBezTo>
                    <a:pt x="6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9" name="Shape 95"/>
            <p:cNvSpPr/>
            <p:nvPr/>
          </p:nvSpPr>
          <p:spPr>
            <a:xfrm>
              <a:off x="8361307" y="812193"/>
              <a:ext cx="6299" cy="0"/>
            </a:xfrm>
            <a:custGeom>
              <a:avLst/>
              <a:gdLst/>
              <a:ahLst/>
              <a:cxnLst/>
              <a:rect l="0" t="0" r="0" b="0"/>
              <a:pathLst>
                <a:path w="120000" h="120000" extrusionOk="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0" name="Shape 96"/>
            <p:cNvSpPr/>
            <p:nvPr/>
          </p:nvSpPr>
          <p:spPr>
            <a:xfrm>
              <a:off x="8429571" y="805843"/>
              <a:ext cx="3299" cy="3299"/>
            </a:xfrm>
            <a:custGeom>
              <a:avLst/>
              <a:gdLst/>
              <a:ahLst/>
              <a:cxnLst/>
              <a:rect l="0" t="0" r="0" b="0"/>
              <a:pathLst>
                <a:path w="120000" h="120000" extrusionOk="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1" name="Shape 97"/>
            <p:cNvSpPr/>
            <p:nvPr/>
          </p:nvSpPr>
          <p:spPr>
            <a:xfrm>
              <a:off x="8432746" y="805843"/>
              <a:ext cx="3299" cy="0"/>
            </a:xfrm>
            <a:custGeom>
              <a:avLst/>
              <a:gdLst/>
              <a:ahLst/>
              <a:cxnLst/>
              <a:rect l="0" t="0" r="0" b="0"/>
              <a:pathLst>
                <a:path w="120000" h="120000" extrusionOk="0">
                  <a:moveTo>
                    <a:pt x="0" y="0"/>
                  </a:moveTo>
                  <a:cubicBezTo>
                    <a:pt x="120000" y="0"/>
                    <a:pt x="120000" y="0"/>
                    <a:pt x="12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2" name="Shape 98"/>
            <p:cNvSpPr/>
            <p:nvPr/>
          </p:nvSpPr>
          <p:spPr>
            <a:xfrm>
              <a:off x="8435921" y="805843"/>
              <a:ext cx="9599" cy="0"/>
            </a:xfrm>
            <a:custGeom>
              <a:avLst/>
              <a:gdLst/>
              <a:ahLst/>
              <a:cxnLst/>
              <a:rect l="0" t="0" r="0" b="0"/>
              <a:pathLst>
                <a:path w="120000" h="120000" extrusionOk="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3" name="Shape 99"/>
            <p:cNvSpPr/>
            <p:nvPr/>
          </p:nvSpPr>
          <p:spPr>
            <a:xfrm>
              <a:off x="8332735" y="815368"/>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4" name="Shape 100"/>
            <p:cNvSpPr/>
            <p:nvPr/>
          </p:nvSpPr>
          <p:spPr>
            <a:xfrm>
              <a:off x="8307332" y="815370"/>
              <a:ext cx="25500" cy="6299"/>
            </a:xfrm>
            <a:custGeom>
              <a:avLst/>
              <a:gdLst/>
              <a:ahLst/>
              <a:cxnLst/>
              <a:rect l="0" t="0" r="0" b="0"/>
              <a:pathLst>
                <a:path w="120000" h="120000" extrusionOk="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5" name="Shape 101"/>
            <p:cNvSpPr/>
            <p:nvPr/>
          </p:nvSpPr>
          <p:spPr>
            <a:xfrm>
              <a:off x="8512121"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6" name="Shape 102"/>
            <p:cNvSpPr/>
            <p:nvPr/>
          </p:nvSpPr>
          <p:spPr>
            <a:xfrm>
              <a:off x="8508946" y="821716"/>
              <a:ext cx="3299" cy="3299"/>
            </a:xfrm>
            <a:custGeom>
              <a:avLst/>
              <a:gdLst/>
              <a:ahLst/>
              <a:cxnLst/>
              <a:rect l="0" t="0" r="0" b="0"/>
              <a:pathLst>
                <a:path w="120000" h="120000" extrusionOk="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7" name="Shape 103"/>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8" name="Shape 104"/>
            <p:cNvSpPr/>
            <p:nvPr/>
          </p:nvSpPr>
          <p:spPr>
            <a:xfrm>
              <a:off x="848989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9" name="Shape 105"/>
            <p:cNvSpPr/>
            <p:nvPr/>
          </p:nvSpPr>
          <p:spPr>
            <a:xfrm>
              <a:off x="8486721" y="8582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0" name="Shape 106"/>
            <p:cNvSpPr/>
            <p:nvPr/>
          </p:nvSpPr>
          <p:spPr>
            <a:xfrm>
              <a:off x="8489896" y="83600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1" name="Shape 107"/>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2" name="Shape 108"/>
            <p:cNvSpPr/>
            <p:nvPr/>
          </p:nvSpPr>
          <p:spPr>
            <a:xfrm>
              <a:off x="8489896" y="828066"/>
              <a:ext cx="3299" cy="0"/>
            </a:xfrm>
            <a:custGeom>
              <a:avLst/>
              <a:gdLst/>
              <a:ahLst/>
              <a:cxnLst/>
              <a:rect l="0" t="0" r="0" b="0"/>
              <a:pathLst>
                <a:path w="120000" h="120000" extrusionOk="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3" name="Shape 109"/>
            <p:cNvSpPr/>
            <p:nvPr/>
          </p:nvSpPr>
          <p:spPr>
            <a:xfrm>
              <a:off x="8493071" y="821716"/>
              <a:ext cx="3299" cy="3299"/>
            </a:xfrm>
            <a:custGeom>
              <a:avLst/>
              <a:gdLst/>
              <a:ahLst/>
              <a:cxnLst/>
              <a:rect l="0" t="0" r="0" b="0"/>
              <a:pathLst>
                <a:path w="120000" h="120000" extrusionOk="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4" name="Shape 110"/>
            <p:cNvSpPr/>
            <p:nvPr/>
          </p:nvSpPr>
          <p:spPr>
            <a:xfrm>
              <a:off x="8505771" y="818543"/>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5" name="Shape 111"/>
            <p:cNvSpPr/>
            <p:nvPr/>
          </p:nvSpPr>
          <p:spPr>
            <a:xfrm>
              <a:off x="8489896" y="8328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6" name="Shape 112"/>
            <p:cNvSpPr/>
            <p:nvPr/>
          </p:nvSpPr>
          <p:spPr>
            <a:xfrm>
              <a:off x="8483546" y="8645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7" name="Shape 113"/>
            <p:cNvSpPr/>
            <p:nvPr/>
          </p:nvSpPr>
          <p:spPr>
            <a:xfrm>
              <a:off x="8515296" y="899504"/>
              <a:ext cx="3299" cy="3299"/>
            </a:xfrm>
            <a:custGeom>
              <a:avLst/>
              <a:gdLst/>
              <a:ahLst/>
              <a:cxnLst/>
              <a:rect l="0" t="0" r="0" b="0"/>
              <a:pathLst>
                <a:path w="120000" h="120000" extrusionOk="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8" name="Shape 11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9" name="Shape 115"/>
            <p:cNvSpPr/>
            <p:nvPr/>
          </p:nvSpPr>
          <p:spPr>
            <a:xfrm>
              <a:off x="8518471" y="8995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0" name="Shape 116"/>
            <p:cNvSpPr/>
            <p:nvPr/>
          </p:nvSpPr>
          <p:spPr>
            <a:xfrm>
              <a:off x="8480371" y="880454"/>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1" name="Shape 117"/>
            <p:cNvSpPr/>
            <p:nvPr/>
          </p:nvSpPr>
          <p:spPr>
            <a:xfrm>
              <a:off x="8486721" y="8677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2" name="Shape 118"/>
            <p:cNvSpPr/>
            <p:nvPr/>
          </p:nvSpPr>
          <p:spPr>
            <a:xfrm>
              <a:off x="8483546" y="8868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3" name="Shape 119"/>
            <p:cNvSpPr/>
            <p:nvPr/>
          </p:nvSpPr>
          <p:spPr>
            <a:xfrm>
              <a:off x="8489896" y="8899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4" name="Shape 120"/>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5" name="Shape 121"/>
            <p:cNvSpPr/>
            <p:nvPr/>
          </p:nvSpPr>
          <p:spPr>
            <a:xfrm>
              <a:off x="8499421" y="877282"/>
              <a:ext cx="1500" cy="1500"/>
            </a:xfrm>
            <a:prstGeom prst="ellipse">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6" name="Shape 122"/>
            <p:cNvSpPr/>
            <p:nvPr/>
          </p:nvSpPr>
          <p:spPr>
            <a:xfrm>
              <a:off x="8551807" y="9153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7" name="Shape 123"/>
            <p:cNvSpPr/>
            <p:nvPr/>
          </p:nvSpPr>
          <p:spPr>
            <a:xfrm>
              <a:off x="8499421" y="8772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8" name="Shape 124"/>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9" name="Shape 125"/>
            <p:cNvSpPr/>
            <p:nvPr/>
          </p:nvSpPr>
          <p:spPr>
            <a:xfrm>
              <a:off x="8554982" y="915379"/>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0" name="Shape 126"/>
            <p:cNvSpPr/>
            <p:nvPr/>
          </p:nvSpPr>
          <p:spPr>
            <a:xfrm>
              <a:off x="8499421" y="83124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1" name="Shape 127"/>
            <p:cNvSpPr/>
            <p:nvPr/>
          </p:nvSpPr>
          <p:spPr>
            <a:xfrm>
              <a:off x="8502596" y="82806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2" name="Shape 128"/>
            <p:cNvSpPr/>
            <p:nvPr/>
          </p:nvSpPr>
          <p:spPr>
            <a:xfrm>
              <a:off x="8502596" y="824894"/>
              <a:ext cx="0" cy="3299"/>
            </a:xfrm>
            <a:custGeom>
              <a:avLst/>
              <a:gdLst/>
              <a:ahLst/>
              <a:cxnLst/>
              <a:rect l="0" t="0" r="0" b="0"/>
              <a:pathLst>
                <a:path w="120000" h="120000" extrusionOk="0">
                  <a:moveTo>
                    <a:pt x="0" y="120000"/>
                  </a:moveTo>
                  <a:cubicBezTo>
                    <a:pt x="0" y="0"/>
                    <a:pt x="0" y="0"/>
                    <a:pt x="0" y="0"/>
                  </a:cubicBezTo>
                  <a:cubicBezTo>
                    <a:pt x="0" y="0"/>
                    <a:pt x="0" y="0"/>
                    <a:pt x="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3" name="Shape 129"/>
            <p:cNvSpPr/>
            <p:nvPr/>
          </p:nvSpPr>
          <p:spPr>
            <a:xfrm>
              <a:off x="8499421" y="867754"/>
              <a:ext cx="0" cy="3299"/>
            </a:xfrm>
            <a:custGeom>
              <a:avLst/>
              <a:gdLst/>
              <a:ahLst/>
              <a:cxnLst/>
              <a:rect l="0" t="0" r="0" b="0"/>
              <a:pathLst>
                <a:path w="120000" h="120000" extrusionOk="0">
                  <a:moveTo>
                    <a:pt x="0" y="0"/>
                  </a:moveTo>
                  <a:cubicBezTo>
                    <a:pt x="0" y="0"/>
                    <a:pt x="0" y="0"/>
                    <a:pt x="0" y="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4" name="Shape 130"/>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5" name="Shape 131"/>
            <p:cNvSpPr/>
            <p:nvPr/>
          </p:nvSpPr>
          <p:spPr>
            <a:xfrm>
              <a:off x="8499421" y="877282"/>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6" name="Shape 132"/>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7" name="Shape 133"/>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8" name="Shape 13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9" name="Shape 135"/>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0" name="Shape 136"/>
            <p:cNvSpPr/>
            <p:nvPr/>
          </p:nvSpPr>
          <p:spPr>
            <a:xfrm>
              <a:off x="8505771" y="824891"/>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1" name="Shape 137"/>
            <p:cNvSpPr/>
            <p:nvPr/>
          </p:nvSpPr>
          <p:spPr>
            <a:xfrm>
              <a:off x="8505771" y="821716"/>
              <a:ext cx="3299" cy="3299"/>
            </a:xfrm>
            <a:custGeom>
              <a:avLst/>
              <a:gdLst/>
              <a:ahLst/>
              <a:cxnLst/>
              <a:rect l="0" t="0" r="0" b="0"/>
              <a:pathLst>
                <a:path w="120000" h="120000" extrusionOk="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2" name="Shape 138"/>
            <p:cNvSpPr/>
            <p:nvPr/>
          </p:nvSpPr>
          <p:spPr>
            <a:xfrm>
              <a:off x="8496246" y="815370"/>
              <a:ext cx="3299" cy="3299"/>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3" name="Shape 139"/>
            <p:cNvSpPr/>
            <p:nvPr/>
          </p:nvSpPr>
          <p:spPr>
            <a:xfrm>
              <a:off x="8496246" y="82171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4" name="Shape 140"/>
            <p:cNvSpPr/>
            <p:nvPr/>
          </p:nvSpPr>
          <p:spPr>
            <a:xfrm>
              <a:off x="8486721" y="84235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5" name="Shape 141"/>
            <p:cNvSpPr/>
            <p:nvPr/>
          </p:nvSpPr>
          <p:spPr>
            <a:xfrm>
              <a:off x="8496246" y="848704"/>
              <a:ext cx="3299" cy="0"/>
            </a:xfrm>
            <a:custGeom>
              <a:avLst/>
              <a:gdLst/>
              <a:ahLst/>
              <a:cxnLst/>
              <a:rect l="0" t="0" r="0" b="0"/>
              <a:pathLst>
                <a:path w="120000" h="120000" extrusionOk="0">
                  <a:moveTo>
                    <a:pt x="120000" y="0"/>
                  </a:moveTo>
                  <a:lnTo>
                    <a:pt x="120000" y="0"/>
                  </a:lnTo>
                  <a:lnTo>
                    <a:pt x="0" y="0"/>
                  </a:ln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6" name="Shape 142"/>
            <p:cNvSpPr/>
            <p:nvPr/>
          </p:nvSpPr>
          <p:spPr>
            <a:xfrm>
              <a:off x="8486721" y="848707"/>
              <a:ext cx="0" cy="3299"/>
            </a:xfrm>
            <a:custGeom>
              <a:avLst/>
              <a:gdLst/>
              <a:ahLst/>
              <a:cxnLst/>
              <a:rect l="0" t="0" r="0" b="0"/>
              <a:pathLst>
                <a:path w="120000" h="120000" extrusionOk="0">
                  <a:moveTo>
                    <a:pt x="0" y="120000"/>
                  </a:moveTo>
                  <a:lnTo>
                    <a:pt x="0" y="0"/>
                  </a:lnTo>
                  <a:lnTo>
                    <a:pt x="0" y="120000"/>
                  </a:ln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7" name="Shape 143"/>
            <p:cNvSpPr/>
            <p:nvPr/>
          </p:nvSpPr>
          <p:spPr>
            <a:xfrm>
              <a:off x="8486721" y="889979"/>
              <a:ext cx="3299" cy="0"/>
            </a:xfrm>
            <a:custGeom>
              <a:avLst/>
              <a:gdLst/>
              <a:ahLst/>
              <a:cxnLst/>
              <a:rect l="0" t="0" r="0" b="0"/>
              <a:pathLst>
                <a:path w="120000" h="120000" extrusionOk="0">
                  <a:moveTo>
                    <a:pt x="0" y="0"/>
                  </a:moveTo>
                  <a:cubicBezTo>
                    <a:pt x="120000" y="0"/>
                    <a:pt x="12000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8" name="Shape 144"/>
            <p:cNvSpPr/>
            <p:nvPr/>
          </p:nvSpPr>
          <p:spPr>
            <a:xfrm>
              <a:off x="8505771" y="893157"/>
              <a:ext cx="0" cy="3299"/>
            </a:xfrm>
            <a:custGeom>
              <a:avLst/>
              <a:gdLst/>
              <a:ahLst/>
              <a:cxnLst/>
              <a:rect l="0" t="0" r="0" b="0"/>
              <a:pathLst>
                <a:path w="120000" h="120000" extrusionOk="0">
                  <a:moveTo>
                    <a:pt x="0" y="0"/>
                  </a:moveTo>
                  <a:cubicBezTo>
                    <a:pt x="0" y="120000"/>
                    <a:pt x="0" y="120000"/>
                    <a:pt x="0" y="12000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9" name="Shape 145"/>
            <p:cNvSpPr/>
            <p:nvPr/>
          </p:nvSpPr>
          <p:spPr>
            <a:xfrm>
              <a:off x="8539110" y="924904"/>
              <a:ext cx="3299" cy="0"/>
            </a:xfrm>
            <a:custGeom>
              <a:avLst/>
              <a:gdLst/>
              <a:ahLst/>
              <a:cxnLst/>
              <a:rect l="0" t="0" r="0" b="0"/>
              <a:pathLst>
                <a:path w="120000" h="120000" extrusionOk="0">
                  <a:moveTo>
                    <a:pt x="0" y="0"/>
                  </a:moveTo>
                  <a:lnTo>
                    <a:pt x="0" y="0"/>
                  </a:lnTo>
                  <a:lnTo>
                    <a:pt x="120000" y="0"/>
                  </a:lnTo>
                  <a:lnTo>
                    <a:pt x="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0" name="Shape 146"/>
            <p:cNvSpPr/>
            <p:nvPr/>
          </p:nvSpPr>
          <p:spPr>
            <a:xfrm>
              <a:off x="6694252" y="2576550"/>
              <a:ext cx="578526" cy="914081"/>
            </a:xfrm>
            <a:custGeom>
              <a:avLst/>
              <a:gdLst/>
              <a:ahLst/>
              <a:cxnLst/>
              <a:rect l="0" t="0" r="0" b="0"/>
              <a:pathLst>
                <a:path w="120000" h="120000" extrusionOk="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1" name="Shape 147"/>
            <p:cNvSpPr/>
            <p:nvPr/>
          </p:nvSpPr>
          <p:spPr>
            <a:xfrm>
              <a:off x="8048478" y="1436844"/>
              <a:ext cx="63684" cy="227017"/>
            </a:xfrm>
            <a:custGeom>
              <a:avLst/>
              <a:gdLst/>
              <a:ahLst/>
              <a:cxnLst/>
              <a:rect l="0" t="0" r="0" b="0"/>
              <a:pathLst>
                <a:path w="120000" h="120000" extrusionOk="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2" name="Shape 148"/>
            <p:cNvSpPr/>
            <p:nvPr/>
          </p:nvSpPr>
          <p:spPr>
            <a:xfrm>
              <a:off x="7345414" y="1013345"/>
              <a:ext cx="732181" cy="1347977"/>
            </a:xfrm>
            <a:custGeom>
              <a:avLst/>
              <a:gdLst/>
              <a:ahLst/>
              <a:cxnLst/>
              <a:rect l="0" t="0" r="0" b="0"/>
              <a:pathLst>
                <a:path w="120000" h="120000" extrusionOk="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3" name="Shape 149"/>
            <p:cNvSpPr/>
            <p:nvPr/>
          </p:nvSpPr>
          <p:spPr>
            <a:xfrm>
              <a:off x="7642278" y="1937155"/>
              <a:ext cx="271998" cy="139793"/>
            </a:xfrm>
            <a:custGeom>
              <a:avLst/>
              <a:gdLst/>
              <a:ahLst/>
              <a:cxnLst/>
              <a:rect l="0" t="0" r="0" b="0"/>
              <a:pathLst>
                <a:path w="120000" h="120000" extrusionOk="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4" name="Shape 150"/>
            <p:cNvSpPr/>
            <p:nvPr/>
          </p:nvSpPr>
          <p:spPr>
            <a:xfrm>
              <a:off x="7217396" y="546941"/>
              <a:ext cx="1149337" cy="972926"/>
            </a:xfrm>
            <a:custGeom>
              <a:avLst/>
              <a:gdLst/>
              <a:ahLst/>
              <a:cxnLst/>
              <a:rect l="0" t="0" r="0" b="0"/>
              <a:pathLst>
                <a:path w="120000" h="120000" extrusionOk="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5" name="Shape 151"/>
            <p:cNvSpPr/>
            <p:nvPr/>
          </p:nvSpPr>
          <p:spPr>
            <a:xfrm>
              <a:off x="7499728" y="1546869"/>
              <a:ext cx="86438" cy="58061"/>
            </a:xfrm>
            <a:custGeom>
              <a:avLst/>
              <a:gdLst/>
              <a:ahLst/>
              <a:cxnLst/>
              <a:rect l="0" t="0" r="0" b="0"/>
              <a:pathLst>
                <a:path w="120000" h="120000" extrusionOk="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6" name="Shape 152"/>
            <p:cNvSpPr/>
            <p:nvPr/>
          </p:nvSpPr>
          <p:spPr>
            <a:xfrm>
              <a:off x="7534328" y="1571782"/>
              <a:ext cx="95461" cy="60937"/>
            </a:xfrm>
            <a:custGeom>
              <a:avLst/>
              <a:gdLst/>
              <a:ahLst/>
              <a:cxnLst/>
              <a:rect l="0" t="0" r="0" b="0"/>
              <a:pathLst>
                <a:path w="120000" h="120000" extrusionOk="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7" name="Shape 153"/>
            <p:cNvSpPr/>
            <p:nvPr/>
          </p:nvSpPr>
          <p:spPr>
            <a:xfrm>
              <a:off x="7592457" y="1602920"/>
              <a:ext cx="51913" cy="40800"/>
            </a:xfrm>
            <a:custGeom>
              <a:avLst/>
              <a:gdLst/>
              <a:ahLst/>
              <a:cxnLst/>
              <a:rect l="0" t="0" r="0" b="0"/>
              <a:pathLst>
                <a:path w="120000" h="120000" extrusionOk="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8" name="Shape 154"/>
            <p:cNvSpPr/>
            <p:nvPr/>
          </p:nvSpPr>
          <p:spPr>
            <a:xfrm>
              <a:off x="7899007" y="1537179"/>
              <a:ext cx="86438" cy="57409"/>
            </a:xfrm>
            <a:custGeom>
              <a:avLst/>
              <a:gdLst/>
              <a:ahLst/>
              <a:cxnLst/>
              <a:rect l="0" t="0" r="0" b="0"/>
              <a:pathLst>
                <a:path w="120000" h="120000" extrusionOk="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9" name="Shape 155"/>
            <p:cNvSpPr/>
            <p:nvPr/>
          </p:nvSpPr>
          <p:spPr>
            <a:xfrm>
              <a:off x="7933609" y="1562095"/>
              <a:ext cx="96245" cy="60937"/>
            </a:xfrm>
            <a:custGeom>
              <a:avLst/>
              <a:gdLst/>
              <a:ahLst/>
              <a:cxnLst/>
              <a:rect l="0" t="0" r="0" b="0"/>
              <a:pathLst>
                <a:path w="120000" h="120000" extrusionOk="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0" name="Shape 156"/>
            <p:cNvSpPr/>
            <p:nvPr/>
          </p:nvSpPr>
          <p:spPr>
            <a:xfrm>
              <a:off x="7991735" y="1592540"/>
              <a:ext cx="52569" cy="40800"/>
            </a:xfrm>
            <a:custGeom>
              <a:avLst/>
              <a:gdLst/>
              <a:ahLst/>
              <a:cxnLst/>
              <a:rect l="0" t="0" r="0" b="0"/>
              <a:pathLst>
                <a:path w="120000" h="120000" extrusionOk="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1" name="Shape 157"/>
            <p:cNvSpPr/>
            <p:nvPr/>
          </p:nvSpPr>
          <p:spPr>
            <a:xfrm>
              <a:off x="7757152" y="1451375"/>
              <a:ext cx="85131" cy="236693"/>
            </a:xfrm>
            <a:custGeom>
              <a:avLst/>
              <a:gdLst/>
              <a:ahLst/>
              <a:cxnLst/>
              <a:rect l="0" t="0" r="0" b="0"/>
              <a:pathLst>
                <a:path w="120000" h="120000" extrusionOk="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2" name="Shape 158"/>
            <p:cNvSpPr/>
            <p:nvPr/>
          </p:nvSpPr>
          <p:spPr>
            <a:xfrm>
              <a:off x="7571003" y="1440994"/>
              <a:ext cx="61592" cy="75452"/>
            </a:xfrm>
            <a:custGeom>
              <a:avLst/>
              <a:gdLst/>
              <a:ahLst/>
              <a:cxnLst/>
              <a:rect l="0" t="0" r="0" b="0"/>
              <a:pathLst>
                <a:path w="120000" h="120000" extrusionOk="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3" name="Shape 159"/>
            <p:cNvSpPr/>
            <p:nvPr/>
          </p:nvSpPr>
          <p:spPr>
            <a:xfrm>
              <a:off x="7882402" y="1440994"/>
              <a:ext cx="61592" cy="75452"/>
            </a:xfrm>
            <a:custGeom>
              <a:avLst/>
              <a:gdLst/>
              <a:ahLst/>
              <a:cxnLst/>
              <a:rect l="0" t="0" r="0" b="0"/>
              <a:pathLst>
                <a:path w="120000" h="120000" extrusionOk="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4" name="Shape 160"/>
            <p:cNvSpPr/>
            <p:nvPr/>
          </p:nvSpPr>
          <p:spPr>
            <a:xfrm>
              <a:off x="7412535" y="1406394"/>
              <a:ext cx="676080" cy="232509"/>
            </a:xfrm>
            <a:custGeom>
              <a:avLst/>
              <a:gdLst/>
              <a:ahLst/>
              <a:cxnLst/>
              <a:rect l="0" t="0" r="0" b="0"/>
              <a:pathLst>
                <a:path w="120000" h="120000" extrusionOk="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5" name="Shape 161"/>
            <p:cNvSpPr/>
            <p:nvPr/>
          </p:nvSpPr>
          <p:spPr>
            <a:xfrm>
              <a:off x="7471359" y="1198798"/>
              <a:ext cx="221391" cy="154961"/>
            </a:xfrm>
            <a:custGeom>
              <a:avLst/>
              <a:gdLst/>
              <a:ahLst/>
              <a:cxnLst/>
              <a:rect l="0" t="0" r="0" b="0"/>
              <a:pathLst>
                <a:path w="120000" h="120000" extrusionOk="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6" name="Shape 162"/>
            <p:cNvSpPr/>
            <p:nvPr/>
          </p:nvSpPr>
          <p:spPr>
            <a:xfrm>
              <a:off x="7827734" y="1298444"/>
              <a:ext cx="192360" cy="105923"/>
            </a:xfrm>
            <a:custGeom>
              <a:avLst/>
              <a:gdLst/>
              <a:ahLst/>
              <a:cxnLst/>
              <a:rect l="0" t="0" r="0" b="0"/>
              <a:pathLst>
                <a:path w="120000" h="120000" extrusionOk="0">
                  <a:moveTo>
                    <a:pt x="0" y="0"/>
                  </a:moveTo>
                  <a:cubicBezTo>
                    <a:pt x="0" y="0"/>
                    <a:pt x="26730" y="119999"/>
                    <a:pt x="120000" y="63157"/>
                  </a:cubicBezTo>
                  <a:cubicBezTo>
                    <a:pt x="120000" y="63157"/>
                    <a:pt x="18834" y="13082"/>
                    <a:pt x="0" y="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7" name="Shape 163"/>
            <p:cNvSpPr/>
            <p:nvPr/>
          </p:nvSpPr>
          <p:spPr>
            <a:xfrm>
              <a:off x="7536403" y="1681807"/>
              <a:ext cx="458739" cy="150907"/>
            </a:xfrm>
            <a:custGeom>
              <a:avLst/>
              <a:gdLst/>
              <a:ahLst/>
              <a:cxnLst/>
              <a:rect l="0" t="0" r="0" b="0"/>
              <a:pathLst>
                <a:path w="120000" h="120000" extrusionOk="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8" name="Shape 164"/>
            <p:cNvSpPr/>
            <p:nvPr/>
          </p:nvSpPr>
          <p:spPr>
            <a:xfrm>
              <a:off x="7571006" y="1744089"/>
              <a:ext cx="342485" cy="149469"/>
            </a:xfrm>
            <a:custGeom>
              <a:avLst/>
              <a:gdLst/>
              <a:ahLst/>
              <a:cxnLst/>
              <a:rect l="0" t="0" r="0" b="0"/>
              <a:pathLst>
                <a:path w="120000" h="120000" extrusionOk="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9" name="Shape 165"/>
            <p:cNvSpPr/>
            <p:nvPr/>
          </p:nvSpPr>
          <p:spPr>
            <a:xfrm>
              <a:off x="7537096" y="1681116"/>
              <a:ext cx="458087" cy="163984"/>
            </a:xfrm>
            <a:custGeom>
              <a:avLst/>
              <a:gdLst/>
              <a:ahLst/>
              <a:cxnLst/>
              <a:rect l="0" t="0" r="0" b="0"/>
              <a:pathLst>
                <a:path w="120000" h="120000" extrusionOk="0">
                  <a:moveTo>
                    <a:pt x="120000" y="16368"/>
                  </a:moveTo>
                  <a:cubicBezTo>
                    <a:pt x="120000" y="16368"/>
                    <a:pt x="63084" y="120000"/>
                    <a:pt x="0" y="290"/>
                  </a:cubicBezTo>
                  <a:cubicBezTo>
                    <a:pt x="0" y="0"/>
                    <a:pt x="43812" y="42615"/>
                    <a:pt x="120000" y="16368"/>
                  </a:cubicBezTo>
                  <a:close/>
                </a:path>
              </a:pathLst>
            </a:custGeom>
            <a:solidFill>
              <a:srgbClr val="FFFFF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0" name="Shape 166"/>
            <p:cNvSpPr/>
            <p:nvPr/>
          </p:nvSpPr>
          <p:spPr>
            <a:xfrm>
              <a:off x="7187639" y="2099771"/>
              <a:ext cx="1172876" cy="1460830"/>
            </a:xfrm>
            <a:custGeom>
              <a:avLst/>
              <a:gdLst/>
              <a:ahLst/>
              <a:cxnLst/>
              <a:rect l="0" t="0" r="0" b="0"/>
              <a:pathLst>
                <a:path w="120000" h="120000" extrusionOk="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1" name="Shape 167"/>
            <p:cNvSpPr/>
            <p:nvPr/>
          </p:nvSpPr>
          <p:spPr>
            <a:xfrm>
              <a:off x="7541246" y="2088700"/>
              <a:ext cx="456648" cy="331501"/>
            </a:xfrm>
            <a:custGeom>
              <a:avLst/>
              <a:gdLst/>
              <a:ahLst/>
              <a:cxnLst/>
              <a:rect l="0" t="0" r="0" b="0"/>
              <a:pathLst>
                <a:path w="120000" h="120000" extrusionOk="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2" name="Shape 168"/>
            <p:cNvSpPr/>
            <p:nvPr/>
          </p:nvSpPr>
          <p:spPr>
            <a:xfrm>
              <a:off x="7931531" y="2526730"/>
              <a:ext cx="243623" cy="279587"/>
            </a:xfrm>
            <a:custGeom>
              <a:avLst/>
              <a:gdLst/>
              <a:ahLst/>
              <a:cxnLst/>
              <a:rect l="0" t="0" r="0" b="0"/>
              <a:pathLst>
                <a:path w="120000" h="120000" extrusionOk="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3" name="Shape 169"/>
            <p:cNvSpPr/>
            <p:nvPr/>
          </p:nvSpPr>
          <p:spPr>
            <a:xfrm>
              <a:off x="7927381" y="2532265"/>
              <a:ext cx="251863" cy="62246"/>
            </a:xfrm>
            <a:prstGeom prst="rect">
              <a:avLst/>
            </a:prstGeom>
            <a:solidFill>
              <a:srgbClr val="2286B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4" name="Shape 170"/>
            <p:cNvSpPr/>
            <p:nvPr/>
          </p:nvSpPr>
          <p:spPr>
            <a:xfrm>
              <a:off x="6843721" y="2283148"/>
              <a:ext cx="395840" cy="560479"/>
            </a:xfrm>
            <a:custGeom>
              <a:avLst/>
              <a:gdLst/>
              <a:ahLst/>
              <a:cxnLst/>
              <a:rect l="0" t="0" r="0" b="0"/>
              <a:pathLst>
                <a:path w="120000" h="120000" extrusionOk="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5" name="Shape 171"/>
            <p:cNvSpPr/>
            <p:nvPr/>
          </p:nvSpPr>
          <p:spPr>
            <a:xfrm>
              <a:off x="8332196" y="2492821"/>
              <a:ext cx="438078" cy="671241"/>
            </a:xfrm>
            <a:custGeom>
              <a:avLst/>
              <a:gdLst/>
              <a:ahLst/>
              <a:cxnLst/>
              <a:rect l="0" t="0" r="0" b="0"/>
              <a:pathLst>
                <a:path w="120000" h="120000" extrusionOk="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6" name="Shape 172"/>
            <p:cNvSpPr/>
            <p:nvPr/>
          </p:nvSpPr>
          <p:spPr>
            <a:xfrm>
              <a:off x="8303132" y="2314977"/>
              <a:ext cx="420032" cy="559826"/>
            </a:xfrm>
            <a:custGeom>
              <a:avLst/>
              <a:gdLst/>
              <a:ahLst/>
              <a:cxnLst/>
              <a:rect l="0" t="0" r="0" b="0"/>
              <a:pathLst>
                <a:path w="120000" h="120000" extrusionOk="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7" name="Shape 173"/>
            <p:cNvSpPr/>
            <p:nvPr/>
          </p:nvSpPr>
          <p:spPr>
            <a:xfrm>
              <a:off x="8597228" y="1413316"/>
              <a:ext cx="105923" cy="367462"/>
            </a:xfrm>
            <a:custGeom>
              <a:avLst/>
              <a:gdLst/>
              <a:ahLst/>
              <a:cxnLst/>
              <a:rect l="0" t="0" r="0" b="0"/>
              <a:pathLst>
                <a:path w="120000" h="120000" extrusionOk="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8" name="Shape 174"/>
            <p:cNvSpPr/>
            <p:nvPr/>
          </p:nvSpPr>
          <p:spPr>
            <a:xfrm>
              <a:off x="8602071" y="1624370"/>
              <a:ext cx="96899" cy="166078"/>
            </a:xfrm>
            <a:custGeom>
              <a:avLst/>
              <a:gdLst/>
              <a:ahLst/>
              <a:cxnLst/>
              <a:rect l="0" t="0" r="0" b="0"/>
              <a:pathLst>
                <a:path w="120000" h="120000" extrusionOk="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9" name="Shape 175"/>
            <p:cNvSpPr/>
            <p:nvPr/>
          </p:nvSpPr>
          <p:spPr>
            <a:xfrm>
              <a:off x="8483046" y="1645825"/>
              <a:ext cx="475348" cy="1362491"/>
            </a:xfrm>
            <a:custGeom>
              <a:avLst/>
              <a:gdLst/>
              <a:ahLst/>
              <a:cxnLst/>
              <a:rect l="0" t="0" r="0" b="0"/>
              <a:pathLst>
                <a:path w="120000" h="120000" extrusionOk="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0" name="Shape 176"/>
            <p:cNvSpPr/>
            <p:nvPr/>
          </p:nvSpPr>
          <p:spPr>
            <a:xfrm>
              <a:off x="8590309" y="1704646"/>
              <a:ext cx="176408" cy="310055"/>
            </a:xfrm>
            <a:custGeom>
              <a:avLst/>
              <a:gdLst/>
              <a:ahLst/>
              <a:cxnLst/>
              <a:rect l="0" t="0" r="0" b="0"/>
              <a:pathLst>
                <a:path w="120000" h="120000" extrusionOk="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1" name="Shape 177"/>
            <p:cNvSpPr/>
            <p:nvPr/>
          </p:nvSpPr>
          <p:spPr>
            <a:xfrm>
              <a:off x="8688571" y="1665200"/>
              <a:ext cx="127368" cy="259446"/>
            </a:xfrm>
            <a:custGeom>
              <a:avLst/>
              <a:gdLst/>
              <a:ahLst/>
              <a:cxnLst/>
              <a:rect l="0" t="0" r="0" b="0"/>
              <a:pathLst>
                <a:path w="120000" h="120000" extrusionOk="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2" name="Shape 178"/>
            <p:cNvSpPr/>
            <p:nvPr/>
          </p:nvSpPr>
          <p:spPr>
            <a:xfrm>
              <a:off x="8790984" y="1708798"/>
              <a:ext cx="107230" cy="204785"/>
            </a:xfrm>
            <a:custGeom>
              <a:avLst/>
              <a:gdLst/>
              <a:ahLst/>
              <a:cxnLst/>
              <a:rect l="0" t="0" r="0" b="0"/>
              <a:pathLst>
                <a:path w="120000" h="120000" extrusionOk="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3" name="Shape 179"/>
            <p:cNvSpPr/>
            <p:nvPr/>
          </p:nvSpPr>
          <p:spPr>
            <a:xfrm>
              <a:off x="8833196" y="1845117"/>
              <a:ext cx="107230" cy="94153"/>
            </a:xfrm>
            <a:custGeom>
              <a:avLst/>
              <a:gdLst/>
              <a:ahLst/>
              <a:cxnLst/>
              <a:rect l="0" t="0" r="0" b="0"/>
              <a:pathLst>
                <a:path w="120000" h="120000" extrusionOk="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4" name="Shape 180"/>
            <p:cNvSpPr/>
            <p:nvPr/>
          </p:nvSpPr>
          <p:spPr>
            <a:xfrm>
              <a:off x="8648435" y="1700491"/>
              <a:ext cx="73359" cy="64338"/>
            </a:xfrm>
            <a:custGeom>
              <a:avLst/>
              <a:gdLst/>
              <a:ahLst/>
              <a:cxnLst/>
              <a:rect l="0" t="0" r="0" b="0"/>
              <a:pathLst>
                <a:path w="120000" h="120000" extrusionOk="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5" name="Shape 181"/>
            <p:cNvSpPr/>
            <p:nvPr/>
          </p:nvSpPr>
          <p:spPr>
            <a:xfrm>
              <a:off x="8629060" y="2730174"/>
              <a:ext cx="112068" cy="139139"/>
            </a:xfrm>
            <a:custGeom>
              <a:avLst/>
              <a:gdLst/>
              <a:ahLst/>
              <a:cxnLst/>
              <a:rect l="0" t="0" r="0" b="0"/>
              <a:pathLst>
                <a:path w="120000" h="120000" extrusionOk="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6" name="Shape 182"/>
            <p:cNvSpPr/>
            <p:nvPr/>
          </p:nvSpPr>
          <p:spPr>
            <a:xfrm>
              <a:off x="8671960" y="2831896"/>
              <a:ext cx="0" cy="0"/>
            </a:xfrm>
            <a:custGeom>
              <a:avLst/>
              <a:gdLst/>
              <a:ahLst/>
              <a:cxnLst/>
              <a:rect l="0" t="0" r="0" b="0"/>
              <a:pathLst>
                <a:path w="120000" h="120000" extrusionOk="0">
                  <a:moveTo>
                    <a:pt x="0" y="0"/>
                  </a:moveTo>
                  <a:lnTo>
                    <a:pt x="0" y="0"/>
                  </a:lnTo>
                  <a:lnTo>
                    <a:pt x="0" y="0"/>
                  </a:lnTo>
                  <a:close/>
                </a:path>
              </a:pathLst>
            </a:custGeom>
            <a:solidFill>
              <a:srgbClr val="D7AD7A"/>
            </a:solidFill>
            <a:ln w="9525" cap="flat" cmpd="sng">
              <a:solidFill>
                <a:srgbClr val="000000"/>
              </a:solidFill>
              <a:prstDash val="solid"/>
              <a:round/>
              <a:headEnd type="none" w="med" len="med"/>
              <a:tailEnd type="none" w="med" len="med"/>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7" name="Shape 183"/>
            <p:cNvSpPr/>
            <p:nvPr/>
          </p:nvSpPr>
          <p:spPr>
            <a:xfrm>
              <a:off x="8671960" y="2831896"/>
              <a:ext cx="0" cy="0"/>
            </a:xfrm>
            <a:custGeom>
              <a:avLst/>
              <a:gdLst/>
              <a:ahLst/>
              <a:cxnLst/>
              <a:rect l="0" t="0" r="0" b="0"/>
              <a:pathLst>
                <a:path w="120000" h="120000" extrusionOk="0">
                  <a:moveTo>
                    <a:pt x="0" y="0"/>
                  </a:moveTo>
                  <a:lnTo>
                    <a:pt x="0" y="0"/>
                  </a:lnTo>
                  <a:lnTo>
                    <a:pt x="0" y="0"/>
                  </a:lnTo>
                  <a:cubicBezTo>
                    <a:pt x="0" y="0"/>
                    <a:pt x="0" y="0"/>
                    <a:pt x="0" y="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8" name="Shape 184"/>
            <p:cNvSpPr/>
            <p:nvPr/>
          </p:nvSpPr>
          <p:spPr>
            <a:xfrm>
              <a:off x="7749535" y="2337815"/>
              <a:ext cx="40800" cy="1222699"/>
            </a:xfrm>
            <a:prstGeom prst="rect">
              <a:avLst/>
            </a:pr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9" name="Shape 185"/>
            <p:cNvSpPr/>
            <p:nvPr/>
          </p:nvSpPr>
          <p:spPr>
            <a:xfrm>
              <a:off x="8383400" y="734474"/>
              <a:ext cx="633188" cy="684319"/>
            </a:xfrm>
            <a:custGeom>
              <a:avLst/>
              <a:gdLst/>
              <a:ahLst/>
              <a:cxnLst/>
              <a:rect l="0" t="0" r="0" b="0"/>
              <a:pathLst>
                <a:path w="120000" h="120000" extrusionOk="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0" name="Shape 186"/>
            <p:cNvSpPr/>
            <p:nvPr/>
          </p:nvSpPr>
          <p:spPr>
            <a:xfrm>
              <a:off x="8560553" y="1287374"/>
              <a:ext cx="87223" cy="42892"/>
            </a:xfrm>
            <a:custGeom>
              <a:avLst/>
              <a:gdLst/>
              <a:ahLst/>
              <a:cxnLst/>
              <a:rect l="0" t="0" r="0" b="0"/>
              <a:pathLst>
                <a:path w="120000" h="120000" extrusionOk="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1" name="Shape 187"/>
            <p:cNvSpPr/>
            <p:nvPr/>
          </p:nvSpPr>
          <p:spPr>
            <a:xfrm>
              <a:off x="8547403" y="1271458"/>
              <a:ext cx="123838" cy="49821"/>
            </a:xfrm>
            <a:custGeom>
              <a:avLst/>
              <a:gdLst/>
              <a:ahLst/>
              <a:cxnLst/>
              <a:rect l="0" t="0" r="0" b="0"/>
              <a:pathLst>
                <a:path w="120000" h="120000" extrusionOk="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2" name="Shape 188"/>
            <p:cNvSpPr/>
            <p:nvPr/>
          </p:nvSpPr>
          <p:spPr>
            <a:xfrm>
              <a:off x="8559167" y="1210562"/>
              <a:ext cx="133515" cy="49821"/>
            </a:xfrm>
            <a:custGeom>
              <a:avLst/>
              <a:gdLst/>
              <a:ahLst/>
              <a:cxnLst/>
              <a:rect l="0" t="0" r="0" b="0"/>
              <a:pathLst>
                <a:path w="120000" h="120000" extrusionOk="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3" name="Shape 189"/>
            <p:cNvSpPr/>
            <p:nvPr/>
          </p:nvSpPr>
          <p:spPr>
            <a:xfrm>
              <a:off x="8553631" y="1228553"/>
              <a:ext cx="134300" cy="50475"/>
            </a:xfrm>
            <a:custGeom>
              <a:avLst/>
              <a:gdLst/>
              <a:ahLst/>
              <a:cxnLst/>
              <a:rect l="0" t="0" r="0" b="0"/>
              <a:pathLst>
                <a:path w="120000" h="120000" extrusionOk="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4" name="Shape 190"/>
            <p:cNvSpPr/>
            <p:nvPr/>
          </p:nvSpPr>
          <p:spPr>
            <a:xfrm>
              <a:off x="8548092" y="1247236"/>
              <a:ext cx="134300" cy="50475"/>
            </a:xfrm>
            <a:custGeom>
              <a:avLst/>
              <a:gdLst/>
              <a:ahLst/>
              <a:cxnLst/>
              <a:rect l="0" t="0" r="0" b="0"/>
              <a:pathLst>
                <a:path w="120000" h="120000" extrusionOk="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5" name="Shape 191"/>
            <p:cNvSpPr/>
            <p:nvPr/>
          </p:nvSpPr>
          <p:spPr>
            <a:xfrm>
              <a:off x="8543942" y="1263845"/>
              <a:ext cx="132862" cy="45637"/>
            </a:xfrm>
            <a:custGeom>
              <a:avLst/>
              <a:gdLst/>
              <a:ahLst/>
              <a:cxnLst/>
              <a:rect l="0" t="0" r="0" b="0"/>
              <a:pathLst>
                <a:path w="120000" h="120000" extrusionOk="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6" name="Shape 192"/>
            <p:cNvSpPr/>
            <p:nvPr/>
          </p:nvSpPr>
          <p:spPr>
            <a:xfrm>
              <a:off x="8564010" y="1191878"/>
              <a:ext cx="135607" cy="50475"/>
            </a:xfrm>
            <a:custGeom>
              <a:avLst/>
              <a:gdLst/>
              <a:ahLst/>
              <a:cxnLst/>
              <a:rect l="0" t="0" r="0" b="0"/>
              <a:pathLst>
                <a:path w="120000" h="120000" extrusionOk="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7" name="Shape 193"/>
            <p:cNvSpPr/>
            <p:nvPr/>
          </p:nvSpPr>
          <p:spPr>
            <a:xfrm>
              <a:off x="8568164" y="820970"/>
              <a:ext cx="278145" cy="366024"/>
            </a:xfrm>
            <a:custGeom>
              <a:avLst/>
              <a:gdLst/>
              <a:ahLst/>
              <a:cxnLst/>
              <a:rect l="0" t="0" r="0" b="0"/>
              <a:pathLst>
                <a:path w="120000" h="120000" extrusionOk="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8" name="Shape 194"/>
            <p:cNvSpPr/>
            <p:nvPr/>
          </p:nvSpPr>
          <p:spPr>
            <a:xfrm>
              <a:off x="8568164" y="820970"/>
              <a:ext cx="278145" cy="366024"/>
            </a:xfrm>
            <a:custGeom>
              <a:avLst/>
              <a:gdLst/>
              <a:ahLst/>
              <a:cxnLst/>
              <a:rect l="0" t="0" r="0" b="0"/>
              <a:pathLst>
                <a:path w="120000" h="120000" extrusionOk="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9" name="Shape 195"/>
            <p:cNvSpPr/>
            <p:nvPr/>
          </p:nvSpPr>
          <p:spPr>
            <a:xfrm>
              <a:off x="8568164" y="820279"/>
              <a:ext cx="278145" cy="366024"/>
            </a:xfrm>
            <a:custGeom>
              <a:avLst/>
              <a:gdLst/>
              <a:ahLst/>
              <a:cxnLst/>
              <a:rect l="0" t="0" r="0" b="0"/>
              <a:pathLst>
                <a:path w="120000" h="120000" extrusionOk="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grpSp>
      <p:sp>
        <p:nvSpPr>
          <p:cNvPr id="120" name="Shape 196"/>
          <p:cNvSpPr/>
          <p:nvPr/>
        </p:nvSpPr>
        <p:spPr>
          <a:xfrm>
            <a:off x="7412536" y="6185082"/>
            <a:ext cx="2369148" cy="369332"/>
          </a:xfrm>
          <a:prstGeom prst="rect">
            <a:avLst/>
          </a:prstGeom>
          <a:noFill/>
          <a:ln>
            <a:noFill/>
          </a:ln>
        </p:spPr>
        <p:txBody>
          <a:bodyPr lIns="91425" tIns="45700" rIns="91425" bIns="45700" anchor="t" anchorCtr="0">
            <a:noAutofit/>
          </a:bodyPr>
          <a:lstStyle/>
          <a:p>
            <a:pPr marL="0" marR="0" lvl="0" indent="0" algn="r" rtl="0">
              <a:lnSpc>
                <a:spcPct val="100000"/>
              </a:lnSpc>
              <a:spcBef>
                <a:spcPts val="0"/>
              </a:spcBef>
              <a:spcAft>
                <a:spcPts val="0"/>
              </a:spcAft>
              <a:buClr>
                <a:schemeClr val="dk1"/>
              </a:buClr>
              <a:buSzPct val="25000"/>
              <a:buFont typeface="Raleway"/>
              <a:buNone/>
            </a:pPr>
            <a:r>
              <a:rPr lang="es-ES" sz="1800" b="1" i="1" u="none" strike="noStrike" cap="none">
                <a:solidFill>
                  <a:schemeClr val="dk2"/>
                </a:solidFill>
                <a:latin typeface="Raleway"/>
                <a:ea typeface="Raleway"/>
                <a:cs typeface="Raleway"/>
                <a:sym typeface="Raleway"/>
              </a:rPr>
              <a:t>Tiempo: 5 minutos</a:t>
            </a:r>
          </a:p>
        </p:txBody>
      </p:sp>
      <p:sp>
        <p:nvSpPr>
          <p:cNvPr id="7" name="Shape 84"/>
          <p:cNvSpPr txBox="1"/>
          <p:nvPr/>
        </p:nvSpPr>
        <p:spPr>
          <a:xfrm>
            <a:off x="387253" y="2665030"/>
            <a:ext cx="6672408" cy="2493299"/>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i="0" u="none" strike="noStrike" cap="none" dirty="0">
                <a:solidFill>
                  <a:schemeClr val="dk2"/>
                </a:solidFill>
                <a:latin typeface="Raleway"/>
                <a:ea typeface="Raleway"/>
                <a:cs typeface="Raleway"/>
                <a:sym typeface="Raleway"/>
              </a:rPr>
              <a:t>Recordamos </a:t>
            </a:r>
            <a:r>
              <a:rPr lang="es-ES" sz="3800" b="1" i="0" u="none" strike="noStrike" cap="none" dirty="0" err="1">
                <a:solidFill>
                  <a:schemeClr val="dk2"/>
                </a:solidFill>
                <a:latin typeface="Raleway"/>
                <a:ea typeface="Raleway"/>
                <a:cs typeface="Raleway"/>
                <a:sym typeface="Raleway"/>
              </a:rPr>
              <a:t>Socrata</a:t>
            </a: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2441915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9" name="Shape 309"/>
          <p:cNvPicPr preferRelativeResize="0"/>
          <p:nvPr/>
        </p:nvPicPr>
        <p:blipFill rotWithShape="1">
          <a:blip r:embed="rId3">
            <a:alphaModFix/>
          </a:blip>
          <a:srcRect/>
          <a:stretch/>
        </p:blipFill>
        <p:spPr>
          <a:xfrm>
            <a:off x="5722475" y="1333834"/>
            <a:ext cx="3479582" cy="3276989"/>
          </a:xfrm>
          <a:prstGeom prst="rect">
            <a:avLst/>
          </a:prstGeom>
          <a:noFill/>
          <a:ln>
            <a:noFill/>
          </a:ln>
          <a:effectLst>
            <a:outerShdw blurRad="50799" dist="38100" dir="2700000" algn="tl" rotWithShape="0">
              <a:srgbClr val="000000">
                <a:alpha val="40000"/>
              </a:srgbClr>
            </a:outerShdw>
          </a:effectLst>
        </p:spPr>
      </p:pic>
      <p:sp>
        <p:nvSpPr>
          <p:cNvPr id="310" name="Shape 310"/>
          <p:cNvSpPr txBox="1"/>
          <p:nvPr/>
        </p:nvSpPr>
        <p:spPr>
          <a:xfrm>
            <a:off x="825897" y="1763624"/>
            <a:ext cx="4210559" cy="2926710"/>
          </a:xfrm>
          <a:prstGeom prst="rect">
            <a:avLst/>
          </a:prstGeom>
          <a:ln/>
        </p:spPr>
        <p:style>
          <a:lnRef idx="2">
            <a:schemeClr val="accent3"/>
          </a:lnRef>
          <a:fillRef idx="1">
            <a:schemeClr val="lt1"/>
          </a:fillRef>
          <a:effectRef idx="0">
            <a:schemeClr val="accent3"/>
          </a:effectRef>
          <a:fontRef idx="minor">
            <a:schemeClr val="dk1"/>
          </a:fontRef>
        </p:style>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800" u="none" strike="noStrike" cap="none" dirty="0">
                <a:solidFill>
                  <a:srgbClr val="000000"/>
                </a:solidFill>
                <a:latin typeface="Raleway" panose="020B0604020202020204" charset="0"/>
                <a:sym typeface="Arial"/>
              </a:rPr>
              <a:t>Sede:  Seattle, Washington, USA</a:t>
            </a:r>
          </a:p>
          <a:p>
            <a:pPr marL="0" marR="0" lvl="0" indent="0" algn="l" rtl="0">
              <a:lnSpc>
                <a:spcPct val="100000"/>
              </a:lnSpc>
              <a:spcBef>
                <a:spcPts val="0"/>
              </a:spcBef>
              <a:spcAft>
                <a:spcPts val="0"/>
              </a:spcAft>
              <a:buClr>
                <a:srgbClr val="000000"/>
              </a:buClr>
              <a:buFont typeface="Arial"/>
              <a:buNone/>
            </a:pPr>
            <a:endParaRPr sz="18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800" u="none" strike="noStrike" cap="none" dirty="0">
                <a:solidFill>
                  <a:srgbClr val="000000"/>
                </a:solidFill>
                <a:latin typeface="Raleway" panose="020B0604020202020204" charset="0"/>
                <a:sym typeface="Arial"/>
              </a:rPr>
              <a:t>Fundada: 2007 </a:t>
            </a:r>
          </a:p>
          <a:p>
            <a:pPr marL="0" marR="0" lvl="0" indent="0" algn="l" rtl="0">
              <a:lnSpc>
                <a:spcPct val="100000"/>
              </a:lnSpc>
              <a:spcBef>
                <a:spcPts val="0"/>
              </a:spcBef>
              <a:spcAft>
                <a:spcPts val="0"/>
              </a:spcAft>
              <a:buClr>
                <a:srgbClr val="000000"/>
              </a:buClr>
              <a:buFont typeface="Arial"/>
              <a:buNone/>
            </a:pPr>
            <a:endParaRPr sz="18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800" u="none" strike="noStrike" cap="none" dirty="0">
                <a:solidFill>
                  <a:srgbClr val="000000"/>
                </a:solidFill>
                <a:latin typeface="Raleway" panose="020B0604020202020204" charset="0"/>
                <a:sym typeface="Arial"/>
              </a:rPr>
              <a:t>Modelo negocio: </a:t>
            </a:r>
          </a:p>
          <a:p>
            <a:pPr marL="0" marR="0" lvl="0" indent="0" algn="l" rtl="0">
              <a:lnSpc>
                <a:spcPct val="100000"/>
              </a:lnSpc>
              <a:spcBef>
                <a:spcPts val="0"/>
              </a:spcBef>
              <a:spcAft>
                <a:spcPts val="0"/>
              </a:spcAft>
              <a:buClr>
                <a:srgbClr val="000000"/>
              </a:buClr>
              <a:buSzPct val="25000"/>
              <a:buFont typeface="Arial"/>
              <a:buNone/>
            </a:pPr>
            <a:r>
              <a:rPr lang="es-ES" sz="1800" u="none" strike="noStrike" cap="none" dirty="0">
                <a:solidFill>
                  <a:srgbClr val="000000"/>
                </a:solidFill>
                <a:latin typeface="Raleway" panose="020B0604020202020204" charset="0"/>
                <a:sym typeface="Arial"/>
              </a:rPr>
              <a:t>Software-as-a-</a:t>
            </a:r>
            <a:r>
              <a:rPr lang="es-ES" sz="1800" u="none" strike="noStrike" cap="none" dirty="0" err="1">
                <a:solidFill>
                  <a:srgbClr val="000000"/>
                </a:solidFill>
                <a:latin typeface="Raleway" panose="020B0604020202020204" charset="0"/>
                <a:sym typeface="Arial"/>
              </a:rPr>
              <a:t>Service</a:t>
            </a:r>
            <a:r>
              <a:rPr lang="es-ES" sz="1800" u="none" strike="noStrike" cap="none" dirty="0">
                <a:solidFill>
                  <a:srgbClr val="000000"/>
                </a:solidFill>
                <a:latin typeface="Raleway" panose="020B0604020202020204" charset="0"/>
                <a:sym typeface="Arial"/>
              </a:rPr>
              <a:t> bajo </a:t>
            </a:r>
          </a:p>
          <a:p>
            <a:pPr marL="0" marR="0" lvl="0" indent="0" algn="l" rtl="0">
              <a:lnSpc>
                <a:spcPct val="100000"/>
              </a:lnSpc>
              <a:spcBef>
                <a:spcPts val="0"/>
              </a:spcBef>
              <a:spcAft>
                <a:spcPts val="0"/>
              </a:spcAft>
              <a:buClr>
                <a:srgbClr val="000000"/>
              </a:buClr>
              <a:buSzPct val="25000"/>
              <a:buFont typeface="Arial"/>
              <a:buNone/>
            </a:pPr>
            <a:r>
              <a:rPr lang="es-ES" sz="1800" u="none" strike="noStrike" cap="none" dirty="0">
                <a:solidFill>
                  <a:srgbClr val="000000"/>
                </a:solidFill>
                <a:latin typeface="Raleway" panose="020B0604020202020204" charset="0"/>
                <a:sym typeface="Arial"/>
              </a:rPr>
              <a:t>licencia.</a:t>
            </a:r>
          </a:p>
          <a:p>
            <a:pPr marL="0" marR="0" lvl="0" indent="0" algn="l" rtl="0">
              <a:lnSpc>
                <a:spcPct val="100000"/>
              </a:lnSpc>
              <a:spcBef>
                <a:spcPts val="0"/>
              </a:spcBef>
              <a:spcAft>
                <a:spcPts val="0"/>
              </a:spcAft>
              <a:buClr>
                <a:srgbClr val="000000"/>
              </a:buClr>
              <a:buFont typeface="Arial"/>
              <a:buNone/>
            </a:pPr>
            <a:endParaRPr sz="18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SzPct val="25000"/>
              <a:buFont typeface="Arial"/>
              <a:buNone/>
            </a:pPr>
            <a:r>
              <a:rPr lang="es-ES" sz="1800" u="none" strike="noStrike" cap="none" dirty="0">
                <a:solidFill>
                  <a:srgbClr val="000000"/>
                </a:solidFill>
                <a:latin typeface="Raleway" panose="020B0604020202020204" charset="0"/>
                <a:sym typeface="Arial"/>
              </a:rPr>
              <a:t>API y </a:t>
            </a:r>
            <a:r>
              <a:rPr lang="es-ES" sz="1800" u="none" strike="noStrike" cap="none" dirty="0" err="1">
                <a:solidFill>
                  <a:srgbClr val="000000"/>
                </a:solidFill>
                <a:latin typeface="Raleway" panose="020B0604020202020204" charset="0"/>
                <a:sym typeface="Arial"/>
              </a:rPr>
              <a:t>SDK’s</a:t>
            </a:r>
            <a:r>
              <a:rPr lang="es-ES" sz="1800" u="none" strike="noStrike" cap="none" dirty="0">
                <a:solidFill>
                  <a:srgbClr val="000000"/>
                </a:solidFill>
                <a:latin typeface="Raleway" panose="020B0604020202020204" charset="0"/>
                <a:sym typeface="Arial"/>
              </a:rPr>
              <a:t> (acceso a datos)</a:t>
            </a:r>
          </a:p>
          <a:p>
            <a:pPr marL="0" marR="0" lvl="0" indent="0" algn="l" rtl="0">
              <a:lnSpc>
                <a:spcPct val="100000"/>
              </a:lnSpc>
              <a:spcBef>
                <a:spcPts val="0"/>
              </a:spcBef>
              <a:spcAft>
                <a:spcPts val="0"/>
              </a:spcAft>
              <a:buClr>
                <a:srgbClr val="000000"/>
              </a:buClr>
              <a:buSzPct val="25000"/>
              <a:buFont typeface="Arial"/>
              <a:buNone/>
            </a:pPr>
            <a:r>
              <a:rPr lang="es-ES" sz="1800" u="none" strike="noStrike" cap="none" dirty="0">
                <a:solidFill>
                  <a:srgbClr val="000000"/>
                </a:solidFill>
                <a:latin typeface="Raleway" panose="020B0604020202020204" charset="0"/>
                <a:sym typeface="Arial"/>
              </a:rPr>
              <a:t> </a:t>
            </a:r>
            <a:r>
              <a:rPr lang="es-ES" sz="1800" u="none" strike="noStrike" cap="none" dirty="0" err="1">
                <a:solidFill>
                  <a:srgbClr val="000000"/>
                </a:solidFill>
                <a:latin typeface="Raleway" panose="020B0604020202020204" charset="0"/>
                <a:sym typeface="Arial"/>
              </a:rPr>
              <a:t>OpenSource</a:t>
            </a:r>
            <a:r>
              <a:rPr lang="es-ES" sz="1800" u="none" strike="noStrike" cap="none" dirty="0">
                <a:solidFill>
                  <a:srgbClr val="000000"/>
                </a:solidFill>
                <a:latin typeface="Raleway" panose="020B0604020202020204" charset="0"/>
                <a:sym typeface="Arial"/>
              </a:rPr>
              <a:t>.</a:t>
            </a:r>
          </a:p>
          <a:p>
            <a:pPr marL="0" marR="0" lvl="0" indent="0" algn="l" rtl="0">
              <a:lnSpc>
                <a:spcPct val="100000"/>
              </a:lnSpc>
              <a:spcBef>
                <a:spcPts val="0"/>
              </a:spcBef>
              <a:spcAft>
                <a:spcPts val="0"/>
              </a:spcAft>
              <a:buClr>
                <a:srgbClr val="000000"/>
              </a:buClr>
              <a:buFont typeface="Arial"/>
              <a:buNone/>
            </a:pPr>
            <a:endParaRPr sz="1800" u="none" strike="noStrike" cap="none" dirty="0">
              <a:solidFill>
                <a:srgbClr val="000000"/>
              </a:solidFill>
              <a:latin typeface="Raleway" panose="020B0604020202020204" charset="0"/>
              <a:sym typeface="Arial"/>
            </a:endParaRPr>
          </a:p>
          <a:p>
            <a:pPr marL="0" marR="0" lvl="0" indent="0" algn="l" rtl="0">
              <a:lnSpc>
                <a:spcPct val="100000"/>
              </a:lnSpc>
              <a:spcBef>
                <a:spcPts val="0"/>
              </a:spcBef>
              <a:spcAft>
                <a:spcPts val="0"/>
              </a:spcAft>
              <a:buClr>
                <a:srgbClr val="000000"/>
              </a:buClr>
              <a:buFont typeface="Arial"/>
              <a:buNone/>
            </a:pPr>
            <a:endParaRPr sz="1800" u="none" strike="noStrike" cap="none" dirty="0">
              <a:solidFill>
                <a:srgbClr val="000000"/>
              </a:solidFill>
              <a:latin typeface="Raleway" panose="020B0604020202020204" charset="0"/>
              <a:sym typeface="Arial"/>
            </a:endParaRPr>
          </a:p>
        </p:txBody>
      </p:sp>
      <p:sp>
        <p:nvSpPr>
          <p:cNvPr id="311" name="Shape 311"/>
          <p:cNvSpPr/>
          <p:nvPr/>
        </p:nvSpPr>
        <p:spPr>
          <a:xfrm>
            <a:off x="474979" y="5316357"/>
            <a:ext cx="9354185" cy="1013444"/>
          </a:xfrm>
          <a:prstGeom prst="rect">
            <a:avLst/>
          </a:prstGeom>
          <a:solidFill>
            <a:srgbClr val="F2F2F2"/>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u="none" strike="noStrike" cap="none" dirty="0" err="1">
                <a:solidFill>
                  <a:srgbClr val="000000"/>
                </a:solidFill>
                <a:latin typeface="Raleway" panose="020B0604020202020204" charset="0"/>
                <a:sym typeface="Arial"/>
              </a:rPr>
              <a:t>Socrata</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is</a:t>
            </a:r>
            <a:r>
              <a:rPr lang="es-ES" u="none" strike="noStrike" cap="none" dirty="0">
                <a:solidFill>
                  <a:srgbClr val="000000"/>
                </a:solidFill>
                <a:latin typeface="Raleway" panose="020B0604020202020204" charset="0"/>
                <a:sym typeface="Arial"/>
              </a:rPr>
              <a:t> a </a:t>
            </a:r>
            <a:r>
              <a:rPr lang="es-ES" u="none" strike="noStrike" cap="none" dirty="0" err="1">
                <a:solidFill>
                  <a:srgbClr val="000000"/>
                </a:solidFill>
                <a:latin typeface="Raleway" panose="020B0604020202020204" charset="0"/>
                <a:sym typeface="Arial"/>
              </a:rPr>
              <a:t>company</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that</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provides</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cloud-based</a:t>
            </a:r>
            <a:r>
              <a:rPr lang="es-ES" u="none" strike="noStrike" cap="none" dirty="0">
                <a:solidFill>
                  <a:srgbClr val="000000"/>
                </a:solidFill>
                <a:latin typeface="Raleway" panose="020B0604020202020204" charset="0"/>
                <a:sym typeface="Arial"/>
              </a:rPr>
              <a:t> data </a:t>
            </a:r>
            <a:r>
              <a:rPr lang="es-ES" u="none" strike="noStrike" cap="none" dirty="0" err="1">
                <a:solidFill>
                  <a:srgbClr val="000000"/>
                </a:solidFill>
                <a:latin typeface="Raleway" panose="020B0604020202020204" charset="0"/>
                <a:sym typeface="Arial"/>
              </a:rPr>
              <a:t>visualization</a:t>
            </a:r>
            <a:r>
              <a:rPr lang="es-ES" u="none" strike="noStrike" cap="none" dirty="0">
                <a:solidFill>
                  <a:srgbClr val="000000"/>
                </a:solidFill>
                <a:latin typeface="Raleway" panose="020B0604020202020204" charset="0"/>
                <a:sym typeface="Arial"/>
              </a:rPr>
              <a:t> and </a:t>
            </a:r>
            <a:r>
              <a:rPr lang="es-ES" u="none" strike="noStrike" cap="none" dirty="0" err="1">
                <a:solidFill>
                  <a:srgbClr val="000000"/>
                </a:solidFill>
                <a:latin typeface="Raleway" panose="020B0604020202020204" charset="0"/>
                <a:sym typeface="Arial"/>
              </a:rPr>
              <a:t>analysis</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tools</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for</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opening</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government</a:t>
            </a:r>
            <a:r>
              <a:rPr lang="es-ES" u="none" strike="noStrike" cap="none" dirty="0">
                <a:solidFill>
                  <a:srgbClr val="000000"/>
                </a:solidFill>
                <a:latin typeface="Raleway" panose="020B0604020202020204" charset="0"/>
                <a:sym typeface="Arial"/>
              </a:rPr>
              <a:t> data. </a:t>
            </a:r>
            <a:r>
              <a:rPr lang="es-ES" u="none" strike="noStrike" cap="none" dirty="0" err="1">
                <a:solidFill>
                  <a:srgbClr val="000000"/>
                </a:solidFill>
                <a:latin typeface="Raleway" panose="020B0604020202020204" charset="0"/>
                <a:sym typeface="Arial"/>
              </a:rPr>
              <a:t>Originally</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called</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Blist</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Socrata</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was</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founded</a:t>
            </a:r>
            <a:r>
              <a:rPr lang="es-ES" u="none" strike="noStrike" cap="none" dirty="0">
                <a:solidFill>
                  <a:srgbClr val="000000"/>
                </a:solidFill>
                <a:latin typeface="Raleway" panose="020B0604020202020204" charset="0"/>
                <a:sym typeface="Arial"/>
              </a:rPr>
              <a:t> in </a:t>
            </a:r>
            <a:r>
              <a:rPr lang="es-ES" u="none" strike="noStrike" cap="none" dirty="0" err="1">
                <a:solidFill>
                  <a:srgbClr val="000000"/>
                </a:solidFill>
                <a:latin typeface="Raleway" panose="020B0604020202020204" charset="0"/>
                <a:sym typeface="Arial"/>
              </a:rPr>
              <a:t>February</a:t>
            </a:r>
            <a:r>
              <a:rPr lang="es-ES" u="none" strike="noStrike" cap="none" dirty="0">
                <a:solidFill>
                  <a:srgbClr val="000000"/>
                </a:solidFill>
                <a:latin typeface="Raleway" panose="020B0604020202020204" charset="0"/>
                <a:sym typeface="Arial"/>
              </a:rPr>
              <a:t> 2007. </a:t>
            </a:r>
            <a:r>
              <a:rPr lang="es-ES" u="none" strike="noStrike" cap="none" dirty="0" err="1">
                <a:solidFill>
                  <a:srgbClr val="000000"/>
                </a:solidFill>
                <a:latin typeface="Raleway" panose="020B0604020202020204" charset="0"/>
                <a:sym typeface="Arial"/>
              </a:rPr>
              <a:t>Socrata</a:t>
            </a:r>
            <a:r>
              <a:rPr lang="es-ES" u="none" strike="noStrike" cap="none" dirty="0">
                <a:solidFill>
                  <a:srgbClr val="000000"/>
                </a:solidFill>
                <a:latin typeface="Raleway" panose="020B0604020202020204" charset="0"/>
                <a:sym typeface="Arial"/>
              </a:rPr>
              <a:t> targets non-</a:t>
            </a:r>
            <a:r>
              <a:rPr lang="es-ES" u="none" strike="noStrike" cap="none" dirty="0" err="1">
                <a:solidFill>
                  <a:srgbClr val="000000"/>
                </a:solidFill>
                <a:latin typeface="Raleway" panose="020B0604020202020204" charset="0"/>
                <a:sym typeface="Arial"/>
              </a:rPr>
              <a:t>technical</a:t>
            </a:r>
            <a:r>
              <a:rPr lang="es-ES" u="none" strike="noStrike" cap="none" dirty="0">
                <a:solidFill>
                  <a:srgbClr val="000000"/>
                </a:solidFill>
                <a:latin typeface="Raleway" panose="020B0604020202020204" charset="0"/>
                <a:sym typeface="Arial"/>
              </a:rPr>
              <a:t> Internet </a:t>
            </a:r>
            <a:r>
              <a:rPr lang="es-ES" u="none" strike="noStrike" cap="none" dirty="0" err="1">
                <a:solidFill>
                  <a:srgbClr val="000000"/>
                </a:solidFill>
                <a:latin typeface="Raleway" panose="020B0604020202020204" charset="0"/>
                <a:sym typeface="Arial"/>
              </a:rPr>
              <a:t>users</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who</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want</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to</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view</a:t>
            </a:r>
            <a:r>
              <a:rPr lang="es-ES" u="none" strike="noStrike" cap="none" dirty="0">
                <a:solidFill>
                  <a:srgbClr val="000000"/>
                </a:solidFill>
                <a:latin typeface="Raleway" panose="020B0604020202020204" charset="0"/>
                <a:sym typeface="Arial"/>
              </a:rPr>
              <a:t> and share </a:t>
            </a:r>
            <a:r>
              <a:rPr lang="es-ES" u="none" strike="noStrike" cap="none" dirty="0" err="1">
                <a:solidFill>
                  <a:srgbClr val="000000"/>
                </a:solidFill>
                <a:latin typeface="Raleway" panose="020B0604020202020204" charset="0"/>
                <a:sym typeface="Arial"/>
              </a:rPr>
              <a:t>government</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healthcare</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energy</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education</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or</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environment</a:t>
            </a:r>
            <a:r>
              <a:rPr lang="es-ES" u="none" strike="noStrike" cap="none" dirty="0">
                <a:solidFill>
                  <a:srgbClr val="000000"/>
                </a:solidFill>
                <a:latin typeface="Raleway" panose="020B0604020202020204" charset="0"/>
                <a:sym typeface="Arial"/>
              </a:rPr>
              <a:t> data. </a:t>
            </a:r>
            <a:r>
              <a:rPr lang="es-ES" u="none" strike="noStrike" cap="none" dirty="0" err="1">
                <a:solidFill>
                  <a:srgbClr val="000000"/>
                </a:solidFill>
                <a:latin typeface="Raleway" panose="020B0604020202020204" charset="0"/>
                <a:sym typeface="Arial"/>
              </a:rPr>
              <a:t>Its</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products</a:t>
            </a:r>
            <a:r>
              <a:rPr lang="es-ES" u="none" strike="noStrike" cap="none" dirty="0">
                <a:solidFill>
                  <a:srgbClr val="000000"/>
                </a:solidFill>
                <a:latin typeface="Raleway" panose="020B0604020202020204" charset="0"/>
                <a:sym typeface="Arial"/>
              </a:rPr>
              <a:t> are </a:t>
            </a:r>
            <a:r>
              <a:rPr lang="es-ES" u="none" strike="noStrike" cap="none" dirty="0" err="1">
                <a:solidFill>
                  <a:srgbClr val="000000"/>
                </a:solidFill>
                <a:latin typeface="Raleway" panose="020B0604020202020204" charset="0"/>
                <a:sym typeface="Arial"/>
              </a:rPr>
              <a:t>issued</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under</a:t>
            </a:r>
            <a:r>
              <a:rPr lang="es-ES" u="none" strike="noStrike" cap="none" dirty="0">
                <a:solidFill>
                  <a:srgbClr val="000000"/>
                </a:solidFill>
                <a:latin typeface="Raleway" panose="020B0604020202020204" charset="0"/>
                <a:sym typeface="Arial"/>
              </a:rPr>
              <a:t> a </a:t>
            </a:r>
            <a:r>
              <a:rPr lang="es-ES" u="none" strike="noStrike" cap="none" dirty="0" err="1">
                <a:solidFill>
                  <a:srgbClr val="000000"/>
                </a:solidFill>
                <a:latin typeface="Raleway" panose="020B0604020202020204" charset="0"/>
                <a:sym typeface="Arial"/>
              </a:rPr>
              <a:t>proprietary</a:t>
            </a:r>
            <a:r>
              <a:rPr lang="es-ES" u="none" strike="noStrike" cap="none" dirty="0">
                <a:solidFill>
                  <a:srgbClr val="000000"/>
                </a:solidFill>
                <a:latin typeface="Raleway" panose="020B0604020202020204" charset="0"/>
                <a:sym typeface="Arial"/>
              </a:rPr>
              <a:t>, </a:t>
            </a:r>
            <a:r>
              <a:rPr lang="es-ES" u="none" strike="noStrike" cap="none" dirty="0" err="1">
                <a:solidFill>
                  <a:srgbClr val="000000"/>
                </a:solidFill>
                <a:latin typeface="Raleway" panose="020B0604020202020204" charset="0"/>
                <a:sym typeface="Arial"/>
              </a:rPr>
              <a:t>closed</a:t>
            </a:r>
            <a:r>
              <a:rPr lang="es-ES" u="none" strike="noStrike" cap="none" dirty="0">
                <a:solidFill>
                  <a:srgbClr val="000000"/>
                </a:solidFill>
                <a:latin typeface="Raleway" panose="020B0604020202020204" charset="0"/>
                <a:sym typeface="Arial"/>
              </a:rPr>
              <a:t>, exclusive </a:t>
            </a:r>
            <a:r>
              <a:rPr lang="es-ES" u="none" strike="noStrike" cap="none" dirty="0" err="1">
                <a:solidFill>
                  <a:srgbClr val="000000"/>
                </a:solidFill>
                <a:latin typeface="Raleway" panose="020B0604020202020204" charset="0"/>
                <a:sym typeface="Arial"/>
              </a:rPr>
              <a:t>license</a:t>
            </a:r>
            <a:endParaRPr lang="es-ES" u="none" strike="noStrike" cap="none" dirty="0">
              <a:solidFill>
                <a:srgbClr val="000000"/>
              </a:solidFill>
              <a:latin typeface="Raleway" panose="020B0604020202020204" charset="0"/>
              <a:sym typeface="Arial"/>
            </a:endParaRPr>
          </a:p>
        </p:txBody>
      </p:sp>
      <p:sp>
        <p:nvSpPr>
          <p:cNvPr id="312" name="Shape 312"/>
          <p:cNvSpPr txBox="1"/>
          <p:nvPr/>
        </p:nvSpPr>
        <p:spPr>
          <a:xfrm>
            <a:off x="978505" y="6387361"/>
            <a:ext cx="4561477" cy="169544"/>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s-ES" sz="1600" u="none" strike="noStrike" cap="none" dirty="0">
                <a:solidFill>
                  <a:srgbClr val="00B0F0"/>
                </a:solidFill>
                <a:latin typeface="Raleway" panose="020B0604020202020204" charset="0"/>
                <a:sym typeface="Arial"/>
              </a:rPr>
              <a:t>Fuente: https://en.wikipedia.org/wiki/Socrata</a:t>
            </a:r>
          </a:p>
        </p:txBody>
      </p:sp>
      <p:sp>
        <p:nvSpPr>
          <p:cNvPr id="12" name="Shape 87"/>
          <p:cNvSpPr txBox="1"/>
          <p:nvPr/>
        </p:nvSpPr>
        <p:spPr>
          <a:xfrm>
            <a:off x="-202879" y="204679"/>
            <a:ext cx="6164051" cy="1179899"/>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2CACE9"/>
              </a:buClr>
              <a:buSzPct val="25000"/>
              <a:buFont typeface="Impact"/>
              <a:buNone/>
            </a:pPr>
            <a:r>
              <a:rPr lang="es-ES" sz="6000" b="1" dirty="0" err="1">
                <a:solidFill>
                  <a:srgbClr val="2CACE9"/>
                </a:solidFill>
                <a:latin typeface="Raleway"/>
                <a:ea typeface="Raleway"/>
                <a:cs typeface="Raleway"/>
                <a:sym typeface="Raleway"/>
              </a:rPr>
              <a:t>Socrata</a:t>
            </a:r>
            <a:endParaRPr lang="es-ES" sz="6000" b="1" i="0" u="none" strike="noStrike" cap="none" dirty="0">
              <a:solidFill>
                <a:srgbClr val="2CACE9"/>
              </a:solidFill>
              <a:latin typeface="Raleway"/>
              <a:ea typeface="Raleway"/>
              <a:cs typeface="Raleway"/>
              <a:sym typeface="Raleway"/>
            </a:endParaRPr>
          </a:p>
        </p:txBody>
      </p:sp>
      <p:pic>
        <p:nvPicPr>
          <p:cNvPr id="8" name="Shape 298" descr="opendata_Final-23.png"/>
          <p:cNvPicPr preferRelativeResize="0"/>
          <p:nvPr/>
        </p:nvPicPr>
        <p:blipFill>
          <a:blip r:embed="rId4">
            <a:alphaModFix/>
          </a:blip>
          <a:stretch>
            <a:fillRect/>
          </a:stretch>
        </p:blipFill>
        <p:spPr>
          <a:xfrm>
            <a:off x="8509298" y="7035334"/>
            <a:ext cx="1242303" cy="376685"/>
          </a:xfrm>
          <a:prstGeom prst="rect">
            <a:avLst/>
          </a:prstGeom>
          <a:noFill/>
          <a:ln>
            <a:noFill/>
          </a:ln>
        </p:spPr>
      </p:pic>
      <p:pic>
        <p:nvPicPr>
          <p:cNvPr id="9" name="Shape 301" descr="ECD_Blau.png"/>
          <p:cNvPicPr preferRelativeResize="0"/>
          <p:nvPr/>
        </p:nvPicPr>
        <p:blipFill>
          <a:blip r:embed="rId5">
            <a:alphaModFix amt="90000"/>
          </a:blip>
          <a:stretch>
            <a:fillRect/>
          </a:stretch>
        </p:blipFill>
        <p:spPr>
          <a:xfrm>
            <a:off x="106694" y="6559086"/>
            <a:ext cx="1098162" cy="952498"/>
          </a:xfrm>
          <a:prstGeom prst="rect">
            <a:avLst/>
          </a:prstGeom>
          <a:noFill/>
          <a:ln>
            <a:noFill/>
          </a:ln>
        </p:spPr>
      </p:pic>
    </p:spTree>
    <p:extLst>
      <p:ext uri="{BB962C8B-B14F-4D97-AF65-F5344CB8AC3E}">
        <p14:creationId xmlns:p14="http://schemas.microsoft.com/office/powerpoint/2010/main" val="437445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655775" y="549358"/>
            <a:ext cx="9095826" cy="6009728"/>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t>WEBS SOCRATA :</a:t>
            </a:r>
          </a:p>
          <a:p>
            <a:endParaRPr lang="es-ES" dirty="0"/>
          </a:p>
          <a:p>
            <a:pPr lvl="0">
              <a:buSzPct val="25000"/>
            </a:pPr>
            <a:r>
              <a:rPr lang="es-ES" b="0" u="sng" dirty="0">
                <a:solidFill>
                  <a:schemeClr val="hlink"/>
                </a:solidFill>
                <a:hlinkClick r:id="rId3"/>
              </a:rPr>
              <a:t>https://socrata.com/</a:t>
            </a:r>
          </a:p>
          <a:p>
            <a:pPr lvl="0">
              <a:buSzPct val="25000"/>
            </a:pPr>
            <a:r>
              <a:rPr lang="es-ES" b="0" u="sng" dirty="0">
                <a:solidFill>
                  <a:schemeClr val="hlink"/>
                </a:solidFill>
                <a:hlinkClick r:id="rId4"/>
              </a:rPr>
              <a:t>https://socrata.com/solutions/publica-open-data-cloud/</a:t>
            </a:r>
          </a:p>
          <a:p>
            <a:pPr lvl="0">
              <a:buSzPct val="25000"/>
            </a:pPr>
            <a:r>
              <a:rPr lang="es-ES" b="0" u="sng" dirty="0">
                <a:solidFill>
                  <a:schemeClr val="hlink"/>
                </a:solidFill>
                <a:hlinkClick r:id="rId5"/>
              </a:rPr>
              <a:t>https://github.com/socrata</a:t>
            </a:r>
          </a:p>
          <a:p>
            <a:r>
              <a:rPr lang="es-ES" b="0" u="sng" dirty="0">
                <a:solidFill>
                  <a:schemeClr val="accent5">
                    <a:lumMod val="75000"/>
                  </a:schemeClr>
                </a:solidFill>
                <a:hlinkClick r:id="rId6"/>
              </a:rPr>
              <a:t>https://socrata.com/blog/socrata-introduces-open-data-network/</a:t>
            </a:r>
            <a:endParaRPr lang="es-ES" b="0" u="sng" dirty="0">
              <a:solidFill>
                <a:schemeClr val="accent5">
                  <a:lumMod val="75000"/>
                </a:schemeClr>
              </a:solidFill>
            </a:endParaRPr>
          </a:p>
          <a:p>
            <a:r>
              <a:rPr lang="es-ES" b="0" u="sng" dirty="0">
                <a:solidFill>
                  <a:schemeClr val="accent5">
                    <a:lumMod val="75000"/>
                  </a:schemeClr>
                </a:solidFill>
                <a:latin typeface="Arial"/>
              </a:rPr>
              <a:t>https://www.</a:t>
            </a:r>
            <a:r>
              <a:rPr lang="es-ES" b="0" u="sng" dirty="0">
                <a:solidFill>
                  <a:schemeClr val="accent5">
                    <a:lumMod val="75000"/>
                  </a:schemeClr>
                </a:solidFill>
              </a:rPr>
              <a:t>opendatanetwork</a:t>
            </a:r>
            <a:r>
              <a:rPr lang="es-ES" b="0" u="sng" dirty="0">
                <a:solidFill>
                  <a:schemeClr val="accent5">
                    <a:lumMod val="75000"/>
                  </a:schemeClr>
                </a:solidFill>
                <a:latin typeface="Arial"/>
              </a:rPr>
              <a:t>.com</a:t>
            </a:r>
            <a:endParaRPr lang="es-ES" b="0" u="sng" dirty="0">
              <a:solidFill>
                <a:schemeClr val="accent5">
                  <a:lumMod val="75000"/>
                </a:schemeClr>
              </a:solidFill>
            </a:endParaRPr>
          </a:p>
          <a:p>
            <a:endParaRPr lang="es-ES" dirty="0"/>
          </a:p>
        </p:txBody>
      </p:sp>
      <p:pic>
        <p:nvPicPr>
          <p:cNvPr id="12" name="Shape 298" descr="opendata_Final-23.png"/>
          <p:cNvPicPr preferRelativeResize="0"/>
          <p:nvPr/>
        </p:nvPicPr>
        <p:blipFill>
          <a:blip r:embed="rId7">
            <a:alphaModFix/>
          </a:blip>
          <a:stretch>
            <a:fillRect/>
          </a:stretch>
        </p:blipFill>
        <p:spPr>
          <a:xfrm>
            <a:off x="8509298" y="7035334"/>
            <a:ext cx="1242303" cy="376685"/>
          </a:xfrm>
          <a:prstGeom prst="rect">
            <a:avLst/>
          </a:prstGeom>
          <a:noFill/>
          <a:ln>
            <a:noFill/>
          </a:ln>
        </p:spPr>
      </p:pic>
      <p:pic>
        <p:nvPicPr>
          <p:cNvPr id="13" name="Shape 301" descr="ECD_Blau.png"/>
          <p:cNvPicPr preferRelativeResize="0"/>
          <p:nvPr/>
        </p:nvPicPr>
        <p:blipFill>
          <a:blip r:embed="rId8">
            <a:alphaModFix amt="90000"/>
          </a:blip>
          <a:stretch>
            <a:fillRect/>
          </a:stretch>
        </p:blipFill>
        <p:spPr>
          <a:xfrm>
            <a:off x="106694" y="6559086"/>
            <a:ext cx="1098162" cy="952498"/>
          </a:xfrm>
          <a:prstGeom prst="rect">
            <a:avLst/>
          </a:prstGeom>
          <a:noFill/>
          <a:ln>
            <a:noFill/>
          </a:ln>
        </p:spPr>
      </p:pic>
      <p:sp>
        <p:nvSpPr>
          <p:cNvPr id="11" name="Shape 323"/>
          <p:cNvSpPr/>
          <p:nvPr/>
        </p:nvSpPr>
        <p:spPr>
          <a:xfrm>
            <a:off x="1176180" y="5779575"/>
            <a:ext cx="7954269" cy="307777"/>
          </a:xfrm>
          <a:prstGeom prst="rect">
            <a:avLst/>
          </a:prstGeom>
          <a:noFill/>
          <a:ln>
            <a:noFill/>
          </a:ln>
        </p:spPr>
        <p:txBody>
          <a:bodyPr lIns="91425" tIns="45700" rIns="91425" bIns="45700" anchor="t" anchorCtr="0">
            <a:noAutofit/>
          </a:bodyPr>
          <a:lstStyle/>
          <a:p>
            <a:pPr>
              <a:buClr>
                <a:srgbClr val="000000"/>
              </a:buClr>
              <a:buSzPct val="25000"/>
              <a:buFont typeface="Arial"/>
            </a:pPr>
            <a:endParaRPr lang="es-ES" sz="2400" dirty="0">
              <a:solidFill>
                <a:schemeClr val="accent5">
                  <a:lumMod val="75000"/>
                </a:schemeClr>
              </a:solidFill>
            </a:endParaRPr>
          </a:p>
        </p:txBody>
      </p:sp>
    </p:spTree>
    <p:extLst>
      <p:ext uri="{BB962C8B-B14F-4D97-AF65-F5344CB8AC3E}">
        <p14:creationId xmlns:p14="http://schemas.microsoft.com/office/powerpoint/2010/main" val="899266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p:nvPr/>
        </p:nvSpPr>
        <p:spPr>
          <a:xfrm>
            <a:off x="937258" y="258069"/>
            <a:ext cx="5297287" cy="400109"/>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a:buClr>
                <a:srgbClr val="000000"/>
              </a:buClr>
              <a:buSzPct val="100000"/>
              <a:defRPr sz="2800" b="1">
                <a:solidFill>
                  <a:srgbClr val="00B0F0"/>
                </a:solidFill>
                <a:latin typeface="Raleway" panose="020B0604020202020204" charset="0"/>
              </a:defRPr>
            </a:lvl1pPr>
          </a:lstStyle>
          <a:p>
            <a:r>
              <a:rPr lang="es-ES" dirty="0"/>
              <a:t>NIVELES SOCRATA  </a:t>
            </a:r>
            <a:r>
              <a:rPr lang="es-ES" dirty="0" err="1"/>
              <a:t>APIs</a:t>
            </a:r>
            <a:r>
              <a:rPr lang="es-ES" dirty="0"/>
              <a:t>:</a:t>
            </a:r>
          </a:p>
          <a:p>
            <a:pPr marL="457200" indent="-457200">
              <a:buFont typeface="Arial" panose="020B0604020202020204" pitchFamily="34" charset="0"/>
              <a:buChar char="•"/>
            </a:pPr>
            <a:r>
              <a:rPr lang="es-ES" dirty="0"/>
              <a:t>DISCOVERY API</a:t>
            </a:r>
          </a:p>
          <a:p>
            <a:pPr marL="457200" indent="-457200">
              <a:buFont typeface="Arial" panose="020B0604020202020204" pitchFamily="34" charset="0"/>
              <a:buChar char="•"/>
            </a:pPr>
            <a:endParaRPr lang="es-ES" dirty="0"/>
          </a:p>
          <a:p>
            <a:endParaRPr lang="es-ES" dirty="0"/>
          </a:p>
          <a:p>
            <a:endParaRPr lang="es-ES" dirty="0"/>
          </a:p>
          <a:p>
            <a:pPr marL="457200" indent="-457200">
              <a:buFont typeface="Arial" panose="020B0604020202020204" pitchFamily="34" charset="0"/>
              <a:buChar char="•"/>
            </a:pPr>
            <a:r>
              <a:rPr lang="es-ES" dirty="0"/>
              <a:t>API  (SODA)</a:t>
            </a:r>
          </a:p>
        </p:txBody>
      </p:sp>
      <p:sp>
        <p:nvSpPr>
          <p:cNvPr id="334" name="Shape 334"/>
          <p:cNvSpPr/>
          <p:nvPr/>
        </p:nvSpPr>
        <p:spPr>
          <a:xfrm>
            <a:off x="811404" y="3186937"/>
            <a:ext cx="8457814" cy="307777"/>
          </a:xfrm>
          <a:prstGeom prst="rect">
            <a:avLst/>
          </a:prstGeom>
          <a:noFill/>
          <a:ln>
            <a:noFill/>
          </a:ln>
        </p:spPr>
        <p:txBody>
          <a:bodyPr lIns="91425" tIns="45700" rIns="91425" bIns="45700" anchor="t" anchorCtr="0">
            <a:noAutofit/>
          </a:bodyPr>
          <a:lstStyle/>
          <a:p>
            <a:pPr>
              <a:buClr>
                <a:srgbClr val="000000"/>
              </a:buClr>
              <a:buSzPct val="25000"/>
              <a:buFont typeface="Arial"/>
            </a:pPr>
            <a:r>
              <a:rPr lang="es-ES" sz="2400" dirty="0">
                <a:solidFill>
                  <a:schemeClr val="accent5">
                    <a:lumMod val="75000"/>
                  </a:schemeClr>
                </a:solidFill>
              </a:rPr>
              <a:t>https://dev.socrata.com/consumers/getting-started.html</a:t>
            </a:r>
          </a:p>
        </p:txBody>
      </p:sp>
      <p:pic>
        <p:nvPicPr>
          <p:cNvPr id="335" name="Shape 335"/>
          <p:cNvPicPr preferRelativeResize="0"/>
          <p:nvPr/>
        </p:nvPicPr>
        <p:blipFill rotWithShape="1">
          <a:blip r:embed="rId3">
            <a:alphaModFix/>
          </a:blip>
          <a:srcRect/>
          <a:stretch/>
        </p:blipFill>
        <p:spPr>
          <a:xfrm>
            <a:off x="937258" y="3779836"/>
            <a:ext cx="4270692" cy="2846373"/>
          </a:xfrm>
          <a:prstGeom prst="rect">
            <a:avLst/>
          </a:prstGeom>
          <a:noFill/>
          <a:ln>
            <a:noFill/>
          </a:ln>
        </p:spPr>
      </p:pic>
      <p:sp>
        <p:nvSpPr>
          <p:cNvPr id="336" name="Shape 336" descr="save image"/>
          <p:cNvSpPr/>
          <p:nvPr/>
        </p:nvSpPr>
        <p:spPr>
          <a:xfrm>
            <a:off x="4887912" y="3627437"/>
            <a:ext cx="304799" cy="304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37" name="Shape 337"/>
          <p:cNvPicPr preferRelativeResize="0"/>
          <p:nvPr/>
        </p:nvPicPr>
        <p:blipFill rotWithShape="1">
          <a:blip r:embed="rId4">
            <a:alphaModFix/>
          </a:blip>
          <a:srcRect/>
          <a:stretch/>
        </p:blipFill>
        <p:spPr>
          <a:xfrm>
            <a:off x="3657600" y="4434192"/>
            <a:ext cx="5486401" cy="1111468"/>
          </a:xfrm>
          <a:prstGeom prst="rect">
            <a:avLst/>
          </a:prstGeom>
          <a:noFill/>
          <a:ln w="9525" cap="flat" cmpd="sng">
            <a:solidFill>
              <a:srgbClr val="BFBFBF"/>
            </a:solidFill>
            <a:prstDash val="solid"/>
            <a:round/>
            <a:headEnd type="none" w="med" len="med"/>
            <a:tailEnd type="none" w="med" len="med"/>
          </a:ln>
          <a:effectLst>
            <a:outerShdw blurRad="50799" dist="38100" dir="2700000" algn="tl" rotWithShape="0">
              <a:srgbClr val="000000">
                <a:alpha val="40000"/>
              </a:srgbClr>
            </a:outerShdw>
          </a:effectLst>
        </p:spPr>
      </p:pic>
      <p:sp>
        <p:nvSpPr>
          <p:cNvPr id="2" name="Rectángulo 1"/>
          <p:cNvSpPr/>
          <p:nvPr/>
        </p:nvSpPr>
        <p:spPr>
          <a:xfrm>
            <a:off x="1213184" y="1230060"/>
            <a:ext cx="5335115" cy="461665"/>
          </a:xfrm>
          <a:prstGeom prst="rect">
            <a:avLst/>
          </a:prstGeom>
          <a:noFill/>
          <a:ln>
            <a:noFill/>
          </a:ln>
        </p:spPr>
        <p:txBody>
          <a:bodyPr lIns="91425" tIns="45700" rIns="91425" bIns="45700" anchor="t" anchorCtr="0">
            <a:noAutofit/>
          </a:bodyPr>
          <a:lstStyle/>
          <a:p>
            <a:pPr>
              <a:buClr>
                <a:srgbClr val="000000"/>
              </a:buClr>
              <a:buSzPct val="25000"/>
              <a:buFont typeface="Arial"/>
            </a:pPr>
            <a:r>
              <a:rPr lang="es-ES" sz="2400" dirty="0">
                <a:solidFill>
                  <a:schemeClr val="accent5">
                    <a:lumMod val="75000"/>
                  </a:schemeClr>
                </a:solidFill>
              </a:rPr>
              <a:t>http://docs.socratadiscovery.apiary.io/</a:t>
            </a:r>
          </a:p>
        </p:txBody>
      </p:sp>
      <p:pic>
        <p:nvPicPr>
          <p:cNvPr id="12" name="Shape 298" descr="opendata_Final-23.png"/>
          <p:cNvPicPr preferRelativeResize="0"/>
          <p:nvPr/>
        </p:nvPicPr>
        <p:blipFill>
          <a:blip r:embed="rId5">
            <a:alphaModFix/>
          </a:blip>
          <a:stretch>
            <a:fillRect/>
          </a:stretch>
        </p:blipFill>
        <p:spPr>
          <a:xfrm>
            <a:off x="8509298" y="7035334"/>
            <a:ext cx="1242303" cy="376685"/>
          </a:xfrm>
          <a:prstGeom prst="rect">
            <a:avLst/>
          </a:prstGeom>
          <a:noFill/>
          <a:ln>
            <a:noFill/>
          </a:ln>
        </p:spPr>
      </p:pic>
      <p:pic>
        <p:nvPicPr>
          <p:cNvPr id="13" name="Shape 301" descr="ECD_Blau.png"/>
          <p:cNvPicPr preferRelativeResize="0"/>
          <p:nvPr/>
        </p:nvPicPr>
        <p:blipFill>
          <a:blip r:embed="rId6">
            <a:alphaModFix amt="90000"/>
          </a:blip>
          <a:stretch>
            <a:fillRect/>
          </a:stretch>
        </p:blipFill>
        <p:spPr>
          <a:xfrm>
            <a:off x="106694" y="6559086"/>
            <a:ext cx="1098162" cy="952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6" name="Shape 66"/>
          <p:cNvSpPr txBox="1">
            <a:spLocks/>
          </p:cNvSpPr>
          <p:nvPr/>
        </p:nvSpPr>
        <p:spPr>
          <a:xfrm>
            <a:off x="504837" y="194928"/>
            <a:ext cx="9071099" cy="995401"/>
          </a:xfrm>
          <a:prstGeom prst="rect">
            <a:avLst/>
          </a:prstGeom>
          <a:noFill/>
          <a:ln>
            <a:noFill/>
          </a:ln>
        </p:spPr>
        <p:txBody>
          <a:bodyPr lIns="0" tIns="24650" rIns="0" bIns="0" anchor="ctr" anchorCtr="0">
            <a:noAutofit/>
          </a:bodyPr>
          <a:lstStyle>
            <a:defPPr marR="0" lvl="0" algn="l" rtl="0">
              <a:lnSpc>
                <a:spcPct val="100000"/>
              </a:lnSpc>
              <a:spcBef>
                <a:spcPts val="0"/>
              </a:spcBef>
              <a:spcAft>
                <a:spcPts val="0"/>
              </a:spcAft>
            </a:defPPr>
            <a:lvl1pPr marL="0" marR="0" lvl="0" indent="0" algn="l" rtl="0" eaLnBrk="1" hangingPunct="1">
              <a:lnSpc>
                <a:spcPct val="100000"/>
              </a:lnSpc>
              <a:spcBef>
                <a:spcPts val="0"/>
              </a:spcBef>
              <a:spcAft>
                <a:spcPts val="0"/>
              </a:spcAft>
              <a:buClr>
                <a:schemeClr val="dk1"/>
              </a:buClr>
              <a:buFont typeface="Arial"/>
              <a:buNone/>
              <a:defRPr sz="3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3400">
                <a:solidFill>
                  <a:schemeClr val="dk1"/>
                </a:solidFill>
              </a:defRPr>
            </a:lvl2pPr>
            <a:lvl3pPr lvl="2" indent="0">
              <a:spcBef>
                <a:spcPts val="0"/>
              </a:spcBef>
              <a:buClr>
                <a:schemeClr val="dk1"/>
              </a:buClr>
              <a:buFont typeface="Arial"/>
              <a:buNone/>
              <a:defRPr sz="3400">
                <a:solidFill>
                  <a:schemeClr val="dk1"/>
                </a:solidFill>
              </a:defRPr>
            </a:lvl3pPr>
            <a:lvl4pPr lvl="3" indent="0">
              <a:spcBef>
                <a:spcPts val="0"/>
              </a:spcBef>
              <a:buClr>
                <a:schemeClr val="dk1"/>
              </a:buClr>
              <a:buFont typeface="Arial"/>
              <a:buNone/>
              <a:defRPr sz="3400">
                <a:solidFill>
                  <a:schemeClr val="dk1"/>
                </a:solidFill>
              </a:defRPr>
            </a:lvl4pPr>
            <a:lvl5pPr lvl="4" indent="0">
              <a:spcBef>
                <a:spcPts val="0"/>
              </a:spcBef>
              <a:buClr>
                <a:schemeClr val="dk1"/>
              </a:buClr>
              <a:buFont typeface="Arial"/>
              <a:buNone/>
              <a:defRPr sz="3400">
                <a:solidFill>
                  <a:schemeClr val="dk1"/>
                </a:solidFill>
              </a:defRPr>
            </a:lvl5pPr>
            <a:lvl6pPr lvl="5" indent="0">
              <a:spcBef>
                <a:spcPts val="0"/>
              </a:spcBef>
              <a:buClr>
                <a:schemeClr val="dk1"/>
              </a:buClr>
              <a:buFont typeface="Arial"/>
              <a:buNone/>
              <a:defRPr sz="3400">
                <a:solidFill>
                  <a:schemeClr val="dk1"/>
                </a:solidFill>
              </a:defRPr>
            </a:lvl6pPr>
            <a:lvl7pPr lvl="6" indent="0">
              <a:spcBef>
                <a:spcPts val="0"/>
              </a:spcBef>
              <a:buClr>
                <a:schemeClr val="dk1"/>
              </a:buClr>
              <a:buFont typeface="Arial"/>
              <a:buNone/>
              <a:defRPr sz="3400">
                <a:solidFill>
                  <a:schemeClr val="dk1"/>
                </a:solidFill>
              </a:defRPr>
            </a:lvl7pPr>
            <a:lvl8pPr lvl="7" indent="0">
              <a:spcBef>
                <a:spcPts val="0"/>
              </a:spcBef>
              <a:buClr>
                <a:schemeClr val="dk1"/>
              </a:buClr>
              <a:buFont typeface="Arial"/>
              <a:buNone/>
              <a:defRPr sz="3400">
                <a:solidFill>
                  <a:schemeClr val="dk1"/>
                </a:solidFill>
              </a:defRPr>
            </a:lvl8pPr>
            <a:lvl9pPr lvl="8" indent="0">
              <a:spcBef>
                <a:spcPts val="0"/>
              </a:spcBef>
              <a:buClr>
                <a:schemeClr val="dk1"/>
              </a:buClr>
              <a:buFont typeface="Arial"/>
              <a:buNone/>
              <a:defRPr sz="3400">
                <a:solidFill>
                  <a:schemeClr val="dk1"/>
                </a:solidFill>
              </a:defRPr>
            </a:lvl9pPr>
          </a:lstStyle>
          <a:p>
            <a:pPr>
              <a:buSzPct val="25000"/>
              <a:buFont typeface="Raleway"/>
              <a:buNone/>
            </a:pPr>
            <a:r>
              <a:rPr lang="en-US" sz="2300" b="1" dirty="0">
                <a:solidFill>
                  <a:srgbClr val="00A9E0"/>
                </a:solidFill>
                <a:latin typeface="Raleway"/>
                <a:ea typeface="Raleway"/>
                <a:cs typeface="Raleway"/>
                <a:sym typeface="Raleway"/>
              </a:rPr>
              <a:t>OBJETIVO DE LA SESIÓN</a:t>
            </a:r>
          </a:p>
        </p:txBody>
      </p:sp>
      <p:pic>
        <p:nvPicPr>
          <p:cNvPr id="7" name="Shape 68"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sp>
        <p:nvSpPr>
          <p:cNvPr id="8" name="Shape 69"/>
          <p:cNvSpPr txBox="1"/>
          <p:nvPr/>
        </p:nvSpPr>
        <p:spPr>
          <a:xfrm>
            <a:off x="504837" y="1851784"/>
            <a:ext cx="9365100" cy="3945000"/>
          </a:xfrm>
          <a:prstGeom prst="rect">
            <a:avLst/>
          </a:prstGeom>
          <a:noFill/>
          <a:ln>
            <a:noFill/>
          </a:ln>
        </p:spPr>
        <p:txBody>
          <a:bodyPr lIns="91400" tIns="91400" rIns="91400" bIns="91400" anchor="t" anchorCtr="0">
            <a:noAutofit/>
          </a:bodyPr>
          <a:lstStyle/>
          <a:p>
            <a:pPr marL="457111" marR="0" lvl="0" indent="-393611" algn="l" rtl="0">
              <a:lnSpc>
                <a:spcPct val="100000"/>
              </a:lnSpc>
              <a:spcBef>
                <a:spcPts val="0"/>
              </a:spcBef>
              <a:spcAft>
                <a:spcPts val="0"/>
              </a:spcAft>
              <a:buClr>
                <a:srgbClr val="00A9E0"/>
              </a:buClr>
              <a:buSzPct val="100000"/>
              <a:buFont typeface="Raleway"/>
              <a:buChar char="●"/>
            </a:pPr>
            <a:r>
              <a:rPr lang="es-ES" sz="2300" b="0" i="0" u="none" strike="noStrike" cap="none" dirty="0">
                <a:solidFill>
                  <a:schemeClr val="dk1"/>
                </a:solidFill>
                <a:latin typeface="Raleway"/>
                <a:ea typeface="Raleway"/>
                <a:cs typeface="Raleway"/>
                <a:sym typeface="Raleway"/>
              </a:rPr>
              <a:t>Al final de la sesión seréis capaces de:</a:t>
            </a:r>
          </a:p>
          <a:p>
            <a:pPr marL="1028587" lvl="0" indent="-469787">
              <a:lnSpc>
                <a:spcPct val="200000"/>
              </a:lnSpc>
              <a:buClr>
                <a:srgbClr val="00A9E0"/>
              </a:buClr>
              <a:buSzPct val="100000"/>
              <a:buFont typeface="Arial"/>
              <a:buAutoNum type="arabicPeriod"/>
            </a:pPr>
            <a:r>
              <a:rPr lang="es-ES" sz="2000" b="1" dirty="0">
                <a:solidFill>
                  <a:schemeClr val="dk1"/>
                </a:solidFill>
                <a:latin typeface="Raleway"/>
                <a:ea typeface="Raleway"/>
                <a:cs typeface="Raleway"/>
                <a:sym typeface="Raleway"/>
              </a:rPr>
              <a:t>Conocer la Discovery API de </a:t>
            </a:r>
            <a:r>
              <a:rPr lang="es-ES" sz="2000" b="1" dirty="0" err="1">
                <a:solidFill>
                  <a:schemeClr val="dk1"/>
                </a:solidFill>
                <a:latin typeface="Raleway"/>
                <a:ea typeface="Raleway"/>
                <a:cs typeface="Raleway"/>
                <a:sym typeface="Raleway"/>
              </a:rPr>
              <a:t>Socrata</a:t>
            </a:r>
            <a:r>
              <a:rPr lang="es-ES" sz="2000" b="1" dirty="0">
                <a:solidFill>
                  <a:schemeClr val="dk1"/>
                </a:solidFill>
                <a:latin typeface="Raleway"/>
                <a:ea typeface="Raleway"/>
                <a:cs typeface="Raleway"/>
                <a:sym typeface="Raleway"/>
              </a:rPr>
              <a:t> </a:t>
            </a:r>
          </a:p>
          <a:p>
            <a:pPr marL="1028587" lvl="0" indent="-469787">
              <a:lnSpc>
                <a:spcPct val="200000"/>
              </a:lnSpc>
              <a:buClr>
                <a:srgbClr val="00A9E0"/>
              </a:buClr>
              <a:buSzPct val="100000"/>
              <a:buFont typeface="Arial"/>
              <a:buAutoNum type="arabicPeriod"/>
            </a:pPr>
            <a:r>
              <a:rPr lang="es-ES" sz="2000" b="1" dirty="0">
                <a:solidFill>
                  <a:schemeClr val="dk1"/>
                </a:solidFill>
                <a:latin typeface="Raleway"/>
                <a:ea typeface="Raleway"/>
                <a:cs typeface="Raleway"/>
                <a:sym typeface="Raleway"/>
              </a:rPr>
              <a:t>Conocer la API de </a:t>
            </a:r>
            <a:r>
              <a:rPr lang="es-ES" sz="2000" b="1" dirty="0" err="1">
                <a:solidFill>
                  <a:schemeClr val="dk1"/>
                </a:solidFill>
                <a:latin typeface="Raleway"/>
                <a:ea typeface="Raleway"/>
                <a:cs typeface="Raleway"/>
                <a:sym typeface="Raleway"/>
              </a:rPr>
              <a:t>Socrata</a:t>
            </a:r>
            <a:r>
              <a:rPr lang="es-ES" sz="2000" b="1" dirty="0">
                <a:solidFill>
                  <a:schemeClr val="dk1"/>
                </a:solidFill>
                <a:latin typeface="Raleway"/>
                <a:ea typeface="Raleway"/>
                <a:cs typeface="Raleway"/>
                <a:sym typeface="Raleway"/>
              </a:rPr>
              <a:t> (SODA)</a:t>
            </a:r>
          </a:p>
          <a:p>
            <a:pPr marL="1028587" lvl="0" indent="-469787">
              <a:lnSpc>
                <a:spcPct val="200000"/>
              </a:lnSpc>
              <a:buClr>
                <a:srgbClr val="00A9E0"/>
              </a:buClr>
              <a:buSzPct val="100000"/>
              <a:buFont typeface="Arial"/>
              <a:buAutoNum type="arabicPeriod"/>
            </a:pPr>
            <a:r>
              <a:rPr lang="es-ES" sz="2000" b="1" dirty="0">
                <a:solidFill>
                  <a:schemeClr val="dk1"/>
                </a:solidFill>
                <a:latin typeface="Raleway"/>
                <a:ea typeface="Raleway"/>
                <a:cs typeface="Raleway"/>
                <a:sym typeface="Raleway"/>
              </a:rPr>
              <a:t>Principios básicos de </a:t>
            </a:r>
            <a:r>
              <a:rPr lang="es-ES" sz="2000" b="1" dirty="0" err="1">
                <a:solidFill>
                  <a:schemeClr val="dk1"/>
                </a:solidFill>
                <a:latin typeface="Raleway"/>
                <a:ea typeface="Raleway"/>
                <a:cs typeface="Raleway"/>
                <a:sym typeface="Raleway"/>
              </a:rPr>
              <a:t>SoQL</a:t>
            </a:r>
            <a:r>
              <a:rPr lang="es-ES" sz="2000" b="1" dirty="0">
                <a:solidFill>
                  <a:schemeClr val="dk1"/>
                </a:solidFill>
                <a:latin typeface="Raleway"/>
                <a:ea typeface="Raleway"/>
                <a:cs typeface="Raleway"/>
                <a:sym typeface="Raleway"/>
              </a:rPr>
              <a:t> (</a:t>
            </a:r>
            <a:r>
              <a:rPr lang="es-ES" sz="2000" b="1" dirty="0" err="1">
                <a:solidFill>
                  <a:schemeClr val="dk1"/>
                </a:solidFill>
                <a:latin typeface="Raleway"/>
                <a:ea typeface="Raleway"/>
                <a:cs typeface="Raleway"/>
                <a:sym typeface="Raleway"/>
              </a:rPr>
              <a:t>Socrata</a:t>
            </a:r>
            <a:r>
              <a:rPr lang="es-ES" sz="2000" b="1" dirty="0">
                <a:solidFill>
                  <a:schemeClr val="dk1"/>
                </a:solidFill>
                <a:latin typeface="Raleway"/>
                <a:ea typeface="Raleway"/>
                <a:cs typeface="Raleway"/>
                <a:sym typeface="Raleway"/>
              </a:rPr>
              <a:t> </a:t>
            </a:r>
            <a:r>
              <a:rPr lang="es-ES" sz="2000" b="1" dirty="0" err="1">
                <a:solidFill>
                  <a:schemeClr val="dk1"/>
                </a:solidFill>
                <a:latin typeface="Raleway"/>
                <a:ea typeface="Raleway"/>
                <a:cs typeface="Raleway"/>
                <a:sym typeface="Raleway"/>
              </a:rPr>
              <a:t>Query</a:t>
            </a:r>
            <a:r>
              <a:rPr lang="es-ES" sz="2000" b="1" dirty="0">
                <a:solidFill>
                  <a:schemeClr val="dk1"/>
                </a:solidFill>
                <a:latin typeface="Raleway"/>
                <a:ea typeface="Raleway"/>
                <a:cs typeface="Raleway"/>
                <a:sym typeface="Raleway"/>
              </a:rPr>
              <a:t> </a:t>
            </a:r>
            <a:r>
              <a:rPr lang="es-ES" sz="2000" b="1" dirty="0" err="1">
                <a:solidFill>
                  <a:schemeClr val="dk1"/>
                </a:solidFill>
                <a:latin typeface="Raleway"/>
                <a:ea typeface="Raleway"/>
                <a:cs typeface="Raleway"/>
                <a:sym typeface="Raleway"/>
              </a:rPr>
              <a:t>Language</a:t>
            </a:r>
            <a:r>
              <a:rPr lang="es-ES" sz="2000" b="1" dirty="0">
                <a:solidFill>
                  <a:schemeClr val="dk1"/>
                </a:solidFill>
                <a:latin typeface="Raleway"/>
                <a:ea typeface="Raleway"/>
                <a:cs typeface="Raleway"/>
                <a:sym typeface="Raleway"/>
              </a:rPr>
              <a:t>)</a:t>
            </a:r>
          </a:p>
          <a:p>
            <a:pPr marL="1028587" lvl="0" indent="-469787">
              <a:lnSpc>
                <a:spcPct val="200000"/>
              </a:lnSpc>
              <a:buClr>
                <a:srgbClr val="00A9E0"/>
              </a:buClr>
              <a:buSzPct val="100000"/>
              <a:buFont typeface="Arial"/>
              <a:buAutoNum type="arabicPeriod"/>
            </a:pPr>
            <a:r>
              <a:rPr lang="es-ES" sz="2000" b="1" dirty="0">
                <a:solidFill>
                  <a:schemeClr val="dk1"/>
                </a:solidFill>
                <a:latin typeface="Raleway"/>
                <a:ea typeface="Raleway"/>
                <a:cs typeface="Raleway"/>
                <a:sym typeface="Raleway"/>
              </a:rPr>
              <a:t>Posibilidades de SODA y </a:t>
            </a:r>
            <a:r>
              <a:rPr lang="es-ES" sz="2000" b="1" dirty="0" err="1">
                <a:solidFill>
                  <a:schemeClr val="dk1"/>
                </a:solidFill>
                <a:latin typeface="Raleway"/>
                <a:ea typeface="Raleway"/>
                <a:cs typeface="Raleway"/>
                <a:sym typeface="Raleway"/>
              </a:rPr>
              <a:t>GeoJSON</a:t>
            </a:r>
            <a:r>
              <a:rPr lang="es-ES" sz="2000" b="1" dirty="0">
                <a:solidFill>
                  <a:schemeClr val="dk1"/>
                </a:solidFill>
                <a:latin typeface="Raleway"/>
                <a:ea typeface="Raleway"/>
                <a:cs typeface="Raleway"/>
                <a:sym typeface="Raleway"/>
              </a:rPr>
              <a:t> con la librería </a:t>
            </a:r>
            <a:r>
              <a:rPr lang="es-ES" sz="2000" b="1" dirty="0" err="1">
                <a:solidFill>
                  <a:schemeClr val="dk1"/>
                </a:solidFill>
                <a:latin typeface="Raleway"/>
                <a:ea typeface="Raleway"/>
                <a:cs typeface="Raleway"/>
                <a:sym typeface="Raleway"/>
              </a:rPr>
              <a:t>Leaflet</a:t>
            </a:r>
            <a:r>
              <a:rPr lang="es-ES" sz="2000" b="1" dirty="0">
                <a:solidFill>
                  <a:schemeClr val="dk1"/>
                </a:solidFill>
                <a:latin typeface="Raleway"/>
                <a:ea typeface="Raleway"/>
                <a:cs typeface="Raleway"/>
                <a:sym typeface="Raleway"/>
              </a:rPr>
              <a:t> JS</a:t>
            </a:r>
          </a:p>
          <a:p>
            <a:pPr marL="1028587" lvl="0" indent="-469787">
              <a:lnSpc>
                <a:spcPct val="200000"/>
              </a:lnSpc>
              <a:buClr>
                <a:srgbClr val="00A9E0"/>
              </a:buClr>
              <a:buSzPct val="100000"/>
              <a:buFont typeface="Arial"/>
              <a:buAutoNum type="arabicPeriod"/>
            </a:pPr>
            <a:r>
              <a:rPr lang="es-ES" sz="2000" b="1" dirty="0">
                <a:solidFill>
                  <a:schemeClr val="dk1"/>
                </a:solidFill>
                <a:latin typeface="Raleway"/>
                <a:ea typeface="Raleway"/>
                <a:cs typeface="Raleway"/>
                <a:sym typeface="Raleway"/>
              </a:rPr>
              <a:t>Conocer casos de usos con datos abiertos.</a:t>
            </a:r>
          </a:p>
          <a:p>
            <a:pPr marL="558800" marR="0" lvl="0" algn="l" rtl="0">
              <a:lnSpc>
                <a:spcPct val="200000"/>
              </a:lnSpc>
              <a:spcBef>
                <a:spcPts val="0"/>
              </a:spcBef>
              <a:spcAft>
                <a:spcPts val="0"/>
              </a:spcAft>
              <a:buClr>
                <a:srgbClr val="00A9E0"/>
              </a:buClr>
              <a:buSzPct val="100000"/>
            </a:pPr>
            <a:endParaRPr lang="es-ES" sz="2000" b="1" i="0" u="none" strike="noStrike" cap="none" dirty="0">
              <a:solidFill>
                <a:schemeClr val="dk1"/>
              </a:solidFill>
              <a:latin typeface="Raleway"/>
              <a:ea typeface="Raleway"/>
              <a:cs typeface="Raleway"/>
              <a:sym typeface="Raleway"/>
            </a:endParaRPr>
          </a:p>
          <a:p>
            <a:pPr marL="0" marR="0" lvl="0" indent="0" algn="l" rtl="0">
              <a:lnSpc>
                <a:spcPct val="115000"/>
              </a:lnSpc>
              <a:spcBef>
                <a:spcPts val="0"/>
              </a:spcBef>
              <a:spcAft>
                <a:spcPts val="0"/>
              </a:spcAft>
              <a:buClr>
                <a:srgbClr val="000000"/>
              </a:buClr>
              <a:buFont typeface="Arial"/>
              <a:buNone/>
            </a:pPr>
            <a:endParaRPr lang="es-ES" sz="1900" b="0" i="0" u="none" strike="noStrike" cap="none" dirty="0">
              <a:solidFill>
                <a:schemeClr val="dk1"/>
              </a:solidFill>
              <a:latin typeface="Raleway"/>
              <a:ea typeface="Raleway"/>
              <a:cs typeface="Raleway"/>
              <a:sym typeface="Raleway"/>
            </a:endParaRPr>
          </a:p>
          <a:p>
            <a:pPr marL="0" marR="0" lvl="0" indent="0" algn="l" rtl="0">
              <a:lnSpc>
                <a:spcPct val="180000"/>
              </a:lnSpc>
              <a:spcBef>
                <a:spcPts val="0"/>
              </a:spcBef>
              <a:spcAft>
                <a:spcPts val="0"/>
              </a:spcAft>
              <a:buClr>
                <a:srgbClr val="000000"/>
              </a:buClr>
              <a:buFont typeface="Arial"/>
              <a:buNone/>
            </a:pPr>
            <a:endParaRPr lang="es-ES" sz="2300" b="1" i="0" u="none" strike="noStrike" cap="none" dirty="0">
              <a:solidFill>
                <a:schemeClr val="dk1"/>
              </a:solidFill>
              <a:latin typeface="Raleway"/>
              <a:ea typeface="Raleway"/>
              <a:cs typeface="Raleway"/>
              <a:sym typeface="Raleway"/>
            </a:endParaRPr>
          </a:p>
        </p:txBody>
      </p:sp>
      <p:sp>
        <p:nvSpPr>
          <p:cNvPr id="9" name="Shape 70"/>
          <p:cNvSpPr txBox="1"/>
          <p:nvPr/>
        </p:nvSpPr>
        <p:spPr>
          <a:xfrm>
            <a:off x="266501" y="994845"/>
            <a:ext cx="9485100" cy="811500"/>
          </a:xfrm>
          <a:prstGeom prst="rect">
            <a:avLst/>
          </a:prstGeom>
          <a:noFill/>
          <a:ln>
            <a:noFill/>
          </a:ln>
        </p:spPr>
        <p:txBody>
          <a:bodyPr lIns="91400" tIns="91400" rIns="91400" bIns="91400" anchor="t" anchorCtr="0">
            <a:noAutofit/>
          </a:bodyPr>
          <a:lstStyle/>
          <a:p>
            <a:pPr marL="0" marR="0" lvl="0" indent="0" algn="l" rtl="0">
              <a:lnSpc>
                <a:spcPct val="93000"/>
              </a:lnSpc>
              <a:spcBef>
                <a:spcPts val="0"/>
              </a:spcBef>
              <a:spcAft>
                <a:spcPts val="0"/>
              </a:spcAft>
              <a:buClr>
                <a:schemeClr val="dk1"/>
              </a:buClr>
              <a:buSzPct val="25000"/>
              <a:buFont typeface="Raleway"/>
              <a:buNone/>
            </a:pPr>
            <a:r>
              <a:rPr lang="es-ES" sz="2100" b="1" i="0" u="sng" strike="noStrike" cap="none">
                <a:solidFill>
                  <a:schemeClr val="dk2"/>
                </a:solidFill>
                <a:latin typeface="Raleway"/>
                <a:ea typeface="Raleway"/>
                <a:cs typeface="Raleway"/>
                <a:sym typeface="Raleway"/>
              </a:rPr>
              <a:t>Introducir a los participantes en el conocimiento de las principals plataformas de publicación de datos abiertas y sus APIs. </a:t>
            </a:r>
          </a:p>
          <a:p>
            <a:pPr marL="0" marR="0" lvl="0" indent="0" algn="l" rtl="0">
              <a:lnSpc>
                <a:spcPct val="100000"/>
              </a:lnSpc>
              <a:spcBef>
                <a:spcPts val="0"/>
              </a:spcBef>
              <a:spcAft>
                <a:spcPts val="0"/>
              </a:spcAft>
              <a:buClr>
                <a:srgbClr val="000000"/>
              </a:buClr>
              <a:buFont typeface="Arial"/>
              <a:buNone/>
            </a:pPr>
            <a:endParaRPr lang="es-ES" sz="2100" b="0" i="0" u="sng" strike="noStrike" cap="none">
              <a:solidFill>
                <a:srgbClr val="000000"/>
              </a:solidFill>
              <a:latin typeface="Arial"/>
              <a:ea typeface="Arial"/>
              <a:cs typeface="Arial"/>
              <a:sym typeface="Arial"/>
            </a:endParaRPr>
          </a:p>
        </p:txBody>
      </p:sp>
      <p:pic>
        <p:nvPicPr>
          <p:cNvPr id="10" name="Shape 71" descr="ECD_Blau.png"/>
          <p:cNvPicPr preferRelativeResize="0"/>
          <p:nvPr/>
        </p:nvPicPr>
        <p:blipFill rotWithShape="1">
          <a:blip r:embed="rId4">
            <a:alphaModFix amt="90000"/>
          </a:blip>
          <a:srcRect/>
          <a:stretch/>
        </p:blipFill>
        <p:spPr>
          <a:xfrm>
            <a:off x="429425" y="5963373"/>
            <a:ext cx="1748696" cy="17486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87"/>
          <p:cNvSpPr txBox="1"/>
          <p:nvPr/>
        </p:nvSpPr>
        <p:spPr>
          <a:xfrm>
            <a:off x="-437194" y="157058"/>
            <a:ext cx="6164051" cy="1179899"/>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2CACE9"/>
              </a:buClr>
              <a:buSzPct val="25000"/>
              <a:buFont typeface="Impact"/>
              <a:buNone/>
            </a:pPr>
            <a:r>
              <a:rPr lang="es-ES" sz="6000" b="1" i="0" u="none" strike="noStrike" cap="none" dirty="0">
                <a:solidFill>
                  <a:srgbClr val="2CACE9"/>
                </a:solidFill>
                <a:latin typeface="Raleway"/>
                <a:ea typeface="Raleway"/>
                <a:cs typeface="Raleway"/>
                <a:sym typeface="Raleway"/>
              </a:rPr>
              <a:t>Actividad</a:t>
            </a:r>
          </a:p>
        </p:txBody>
      </p:sp>
      <p:grpSp>
        <p:nvGrpSpPr>
          <p:cNvPr id="13" name="Grupo 12"/>
          <p:cNvGrpSpPr/>
          <p:nvPr/>
        </p:nvGrpSpPr>
        <p:grpSpPr>
          <a:xfrm>
            <a:off x="7049697" y="204679"/>
            <a:ext cx="3030928" cy="2754128"/>
            <a:chOff x="5799462" y="254202"/>
            <a:chExt cx="4000500" cy="4000500"/>
          </a:xfrm>
        </p:grpSpPr>
        <p:sp>
          <p:nvSpPr>
            <p:cNvPr id="14" name="Shape 86"/>
            <p:cNvSpPr/>
            <p:nvPr/>
          </p:nvSpPr>
          <p:spPr>
            <a:xfrm>
              <a:off x="5799462" y="254202"/>
              <a:ext cx="4000500" cy="4000500"/>
            </a:xfrm>
            <a:prstGeom prst="ellipse">
              <a:avLst/>
            </a:prstGeom>
            <a:solidFill>
              <a:srgbClr val="EEEEEE">
                <a:alpha val="60784"/>
              </a:srgbClr>
            </a:solid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88"/>
            <p:cNvSpPr/>
            <p:nvPr/>
          </p:nvSpPr>
          <p:spPr>
            <a:xfrm>
              <a:off x="8502596" y="818543"/>
              <a:ext cx="9599" cy="6299"/>
            </a:xfrm>
            <a:custGeom>
              <a:avLst/>
              <a:gdLst/>
              <a:ahLst/>
              <a:cxnLst/>
              <a:rect l="0" t="0" r="0" b="0"/>
              <a:pathLst>
                <a:path w="120000" h="120000" extrusionOk="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6" name="Shape 89"/>
            <p:cNvSpPr/>
            <p:nvPr/>
          </p:nvSpPr>
          <p:spPr>
            <a:xfrm>
              <a:off x="8445446" y="802668"/>
              <a:ext cx="53998" cy="12598"/>
            </a:xfrm>
            <a:custGeom>
              <a:avLst/>
              <a:gdLst/>
              <a:ahLst/>
              <a:cxnLst/>
              <a:rect l="0" t="0" r="0" b="0"/>
              <a:pathLst>
                <a:path w="120000" h="120000" extrusionOk="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7" name="Shape 90"/>
            <p:cNvSpPr/>
            <p:nvPr/>
          </p:nvSpPr>
          <p:spPr>
            <a:xfrm>
              <a:off x="8364482" y="812193"/>
              <a:ext cx="6299" cy="0"/>
            </a:xfrm>
            <a:custGeom>
              <a:avLst/>
              <a:gdLst/>
              <a:ahLst/>
              <a:cxnLst/>
              <a:rect l="0" t="0" r="0" b="0"/>
              <a:pathLst>
                <a:path w="120000" h="120000" extrusionOk="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8" name="Shape 91"/>
            <p:cNvSpPr/>
            <p:nvPr/>
          </p:nvSpPr>
          <p:spPr>
            <a:xfrm>
              <a:off x="8329557" y="809018"/>
              <a:ext cx="6299" cy="0"/>
            </a:xfrm>
            <a:custGeom>
              <a:avLst/>
              <a:gdLst/>
              <a:ahLst/>
              <a:cxnLst/>
              <a:rect l="0" t="0" r="0" b="0"/>
              <a:pathLst>
                <a:path w="120000" h="120000" extrusionOk="0">
                  <a:moveTo>
                    <a:pt x="0" y="0"/>
                  </a:moveTo>
                  <a:cubicBezTo>
                    <a:pt x="120000" y="0"/>
                    <a:pt x="120000" y="0"/>
                    <a:pt x="120000" y="0"/>
                  </a:cubicBezTo>
                  <a:cubicBezTo>
                    <a:pt x="60000" y="0"/>
                    <a:pt x="6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9" name="Shape 92"/>
            <p:cNvSpPr/>
            <p:nvPr/>
          </p:nvSpPr>
          <p:spPr>
            <a:xfrm>
              <a:off x="8686746" y="848704"/>
              <a:ext cx="3299" cy="0"/>
            </a:xfrm>
            <a:custGeom>
              <a:avLst/>
              <a:gdLst/>
              <a:ahLst/>
              <a:cxnLst/>
              <a:rect l="0" t="0" r="0" b="0"/>
              <a:pathLst>
                <a:path w="120000" h="120000" extrusionOk="0">
                  <a:moveTo>
                    <a:pt x="120000" y="0"/>
                  </a:moveTo>
                  <a:cubicBezTo>
                    <a:pt x="120000" y="0"/>
                    <a:pt x="120000" y="0"/>
                    <a:pt x="120000" y="0"/>
                  </a:cubicBezTo>
                  <a:cubicBezTo>
                    <a:pt x="0" y="0"/>
                    <a:pt x="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0" name="Shape 93"/>
            <p:cNvSpPr/>
            <p:nvPr/>
          </p:nvSpPr>
          <p:spPr>
            <a:xfrm>
              <a:off x="8515296" y="821716"/>
              <a:ext cx="3299"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1" name="Shape 94"/>
            <p:cNvSpPr/>
            <p:nvPr/>
          </p:nvSpPr>
          <p:spPr>
            <a:xfrm>
              <a:off x="8354957" y="812193"/>
              <a:ext cx="6299" cy="0"/>
            </a:xfrm>
            <a:custGeom>
              <a:avLst/>
              <a:gdLst/>
              <a:ahLst/>
              <a:cxnLst/>
              <a:rect l="0" t="0" r="0" b="0"/>
              <a:pathLst>
                <a:path w="120000" h="120000" extrusionOk="0">
                  <a:moveTo>
                    <a:pt x="120000" y="0"/>
                  </a:moveTo>
                  <a:cubicBezTo>
                    <a:pt x="60000" y="0"/>
                    <a:pt x="60000" y="0"/>
                    <a:pt x="0" y="0"/>
                  </a:cubicBezTo>
                  <a:cubicBezTo>
                    <a:pt x="6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2" name="Shape 95"/>
            <p:cNvSpPr/>
            <p:nvPr/>
          </p:nvSpPr>
          <p:spPr>
            <a:xfrm>
              <a:off x="8361307" y="812193"/>
              <a:ext cx="6299" cy="0"/>
            </a:xfrm>
            <a:custGeom>
              <a:avLst/>
              <a:gdLst/>
              <a:ahLst/>
              <a:cxnLst/>
              <a:rect l="0" t="0" r="0" b="0"/>
              <a:pathLst>
                <a:path w="120000" h="120000" extrusionOk="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3" name="Shape 96"/>
            <p:cNvSpPr/>
            <p:nvPr/>
          </p:nvSpPr>
          <p:spPr>
            <a:xfrm>
              <a:off x="8429571" y="805843"/>
              <a:ext cx="3299" cy="3299"/>
            </a:xfrm>
            <a:custGeom>
              <a:avLst/>
              <a:gdLst/>
              <a:ahLst/>
              <a:cxnLst/>
              <a:rect l="0" t="0" r="0" b="0"/>
              <a:pathLst>
                <a:path w="120000" h="120000" extrusionOk="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4" name="Shape 97"/>
            <p:cNvSpPr/>
            <p:nvPr/>
          </p:nvSpPr>
          <p:spPr>
            <a:xfrm>
              <a:off x="8432746" y="805843"/>
              <a:ext cx="3299" cy="0"/>
            </a:xfrm>
            <a:custGeom>
              <a:avLst/>
              <a:gdLst/>
              <a:ahLst/>
              <a:cxnLst/>
              <a:rect l="0" t="0" r="0" b="0"/>
              <a:pathLst>
                <a:path w="120000" h="120000" extrusionOk="0">
                  <a:moveTo>
                    <a:pt x="0" y="0"/>
                  </a:moveTo>
                  <a:cubicBezTo>
                    <a:pt x="120000" y="0"/>
                    <a:pt x="120000" y="0"/>
                    <a:pt x="12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5" name="Shape 98"/>
            <p:cNvSpPr/>
            <p:nvPr/>
          </p:nvSpPr>
          <p:spPr>
            <a:xfrm>
              <a:off x="8435921" y="805843"/>
              <a:ext cx="9599" cy="0"/>
            </a:xfrm>
            <a:custGeom>
              <a:avLst/>
              <a:gdLst/>
              <a:ahLst/>
              <a:cxnLst/>
              <a:rect l="0" t="0" r="0" b="0"/>
              <a:pathLst>
                <a:path w="120000" h="120000" extrusionOk="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6" name="Shape 99"/>
            <p:cNvSpPr/>
            <p:nvPr/>
          </p:nvSpPr>
          <p:spPr>
            <a:xfrm>
              <a:off x="8332735" y="815368"/>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7" name="Shape 100"/>
            <p:cNvSpPr/>
            <p:nvPr/>
          </p:nvSpPr>
          <p:spPr>
            <a:xfrm>
              <a:off x="8307332" y="815370"/>
              <a:ext cx="25500" cy="6299"/>
            </a:xfrm>
            <a:custGeom>
              <a:avLst/>
              <a:gdLst/>
              <a:ahLst/>
              <a:cxnLst/>
              <a:rect l="0" t="0" r="0" b="0"/>
              <a:pathLst>
                <a:path w="120000" h="120000" extrusionOk="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8" name="Shape 101"/>
            <p:cNvSpPr/>
            <p:nvPr/>
          </p:nvSpPr>
          <p:spPr>
            <a:xfrm>
              <a:off x="8512121"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9" name="Shape 102"/>
            <p:cNvSpPr/>
            <p:nvPr/>
          </p:nvSpPr>
          <p:spPr>
            <a:xfrm>
              <a:off x="8508946" y="821716"/>
              <a:ext cx="3299" cy="3299"/>
            </a:xfrm>
            <a:custGeom>
              <a:avLst/>
              <a:gdLst/>
              <a:ahLst/>
              <a:cxnLst/>
              <a:rect l="0" t="0" r="0" b="0"/>
              <a:pathLst>
                <a:path w="120000" h="120000" extrusionOk="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0" name="Shape 103"/>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1" name="Shape 104"/>
            <p:cNvSpPr/>
            <p:nvPr/>
          </p:nvSpPr>
          <p:spPr>
            <a:xfrm>
              <a:off x="848989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2" name="Shape 105"/>
            <p:cNvSpPr/>
            <p:nvPr/>
          </p:nvSpPr>
          <p:spPr>
            <a:xfrm>
              <a:off x="8486721" y="8582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3" name="Shape 106"/>
            <p:cNvSpPr/>
            <p:nvPr/>
          </p:nvSpPr>
          <p:spPr>
            <a:xfrm>
              <a:off x="8489896" y="83600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4" name="Shape 107"/>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5" name="Shape 108"/>
            <p:cNvSpPr/>
            <p:nvPr/>
          </p:nvSpPr>
          <p:spPr>
            <a:xfrm>
              <a:off x="8489896" y="828066"/>
              <a:ext cx="3299" cy="0"/>
            </a:xfrm>
            <a:custGeom>
              <a:avLst/>
              <a:gdLst/>
              <a:ahLst/>
              <a:cxnLst/>
              <a:rect l="0" t="0" r="0" b="0"/>
              <a:pathLst>
                <a:path w="120000" h="120000" extrusionOk="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6" name="Shape 109"/>
            <p:cNvSpPr/>
            <p:nvPr/>
          </p:nvSpPr>
          <p:spPr>
            <a:xfrm>
              <a:off x="8493071" y="821716"/>
              <a:ext cx="3299" cy="3299"/>
            </a:xfrm>
            <a:custGeom>
              <a:avLst/>
              <a:gdLst/>
              <a:ahLst/>
              <a:cxnLst/>
              <a:rect l="0" t="0" r="0" b="0"/>
              <a:pathLst>
                <a:path w="120000" h="120000" extrusionOk="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7" name="Shape 110"/>
            <p:cNvSpPr/>
            <p:nvPr/>
          </p:nvSpPr>
          <p:spPr>
            <a:xfrm>
              <a:off x="8505771" y="818543"/>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8" name="Shape 111"/>
            <p:cNvSpPr/>
            <p:nvPr/>
          </p:nvSpPr>
          <p:spPr>
            <a:xfrm>
              <a:off x="8489896" y="8328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9" name="Shape 112"/>
            <p:cNvSpPr/>
            <p:nvPr/>
          </p:nvSpPr>
          <p:spPr>
            <a:xfrm>
              <a:off x="8483546" y="8645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0" name="Shape 113"/>
            <p:cNvSpPr/>
            <p:nvPr/>
          </p:nvSpPr>
          <p:spPr>
            <a:xfrm>
              <a:off x="8515296" y="899504"/>
              <a:ext cx="3299" cy="3299"/>
            </a:xfrm>
            <a:custGeom>
              <a:avLst/>
              <a:gdLst/>
              <a:ahLst/>
              <a:cxnLst/>
              <a:rect l="0" t="0" r="0" b="0"/>
              <a:pathLst>
                <a:path w="120000" h="120000" extrusionOk="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1" name="Shape 11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2" name="Shape 115"/>
            <p:cNvSpPr/>
            <p:nvPr/>
          </p:nvSpPr>
          <p:spPr>
            <a:xfrm>
              <a:off x="8518471" y="8995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3" name="Shape 116"/>
            <p:cNvSpPr/>
            <p:nvPr/>
          </p:nvSpPr>
          <p:spPr>
            <a:xfrm>
              <a:off x="8480371" y="880454"/>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4" name="Shape 117"/>
            <p:cNvSpPr/>
            <p:nvPr/>
          </p:nvSpPr>
          <p:spPr>
            <a:xfrm>
              <a:off x="8486721" y="8677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5" name="Shape 118"/>
            <p:cNvSpPr/>
            <p:nvPr/>
          </p:nvSpPr>
          <p:spPr>
            <a:xfrm>
              <a:off x="8483546" y="8868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6" name="Shape 119"/>
            <p:cNvSpPr/>
            <p:nvPr/>
          </p:nvSpPr>
          <p:spPr>
            <a:xfrm>
              <a:off x="8489896" y="8899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7" name="Shape 120"/>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8" name="Shape 121"/>
            <p:cNvSpPr/>
            <p:nvPr/>
          </p:nvSpPr>
          <p:spPr>
            <a:xfrm>
              <a:off x="8499421" y="877282"/>
              <a:ext cx="1500" cy="1500"/>
            </a:xfrm>
            <a:prstGeom prst="ellipse">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9" name="Shape 122"/>
            <p:cNvSpPr/>
            <p:nvPr/>
          </p:nvSpPr>
          <p:spPr>
            <a:xfrm>
              <a:off x="8551807" y="9153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0" name="Shape 123"/>
            <p:cNvSpPr/>
            <p:nvPr/>
          </p:nvSpPr>
          <p:spPr>
            <a:xfrm>
              <a:off x="8499421" y="8772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1" name="Shape 124"/>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2" name="Shape 125"/>
            <p:cNvSpPr/>
            <p:nvPr/>
          </p:nvSpPr>
          <p:spPr>
            <a:xfrm>
              <a:off x="8554982" y="915379"/>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3" name="Shape 126"/>
            <p:cNvSpPr/>
            <p:nvPr/>
          </p:nvSpPr>
          <p:spPr>
            <a:xfrm>
              <a:off x="8499421" y="83124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4" name="Shape 127"/>
            <p:cNvSpPr/>
            <p:nvPr/>
          </p:nvSpPr>
          <p:spPr>
            <a:xfrm>
              <a:off x="8502596" y="82806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5" name="Shape 128"/>
            <p:cNvSpPr/>
            <p:nvPr/>
          </p:nvSpPr>
          <p:spPr>
            <a:xfrm>
              <a:off x="8502596" y="824894"/>
              <a:ext cx="0" cy="3299"/>
            </a:xfrm>
            <a:custGeom>
              <a:avLst/>
              <a:gdLst/>
              <a:ahLst/>
              <a:cxnLst/>
              <a:rect l="0" t="0" r="0" b="0"/>
              <a:pathLst>
                <a:path w="120000" h="120000" extrusionOk="0">
                  <a:moveTo>
                    <a:pt x="0" y="120000"/>
                  </a:moveTo>
                  <a:cubicBezTo>
                    <a:pt x="0" y="0"/>
                    <a:pt x="0" y="0"/>
                    <a:pt x="0" y="0"/>
                  </a:cubicBezTo>
                  <a:cubicBezTo>
                    <a:pt x="0" y="0"/>
                    <a:pt x="0" y="0"/>
                    <a:pt x="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6" name="Shape 129"/>
            <p:cNvSpPr/>
            <p:nvPr/>
          </p:nvSpPr>
          <p:spPr>
            <a:xfrm>
              <a:off x="8499421" y="867754"/>
              <a:ext cx="0" cy="3299"/>
            </a:xfrm>
            <a:custGeom>
              <a:avLst/>
              <a:gdLst/>
              <a:ahLst/>
              <a:cxnLst/>
              <a:rect l="0" t="0" r="0" b="0"/>
              <a:pathLst>
                <a:path w="120000" h="120000" extrusionOk="0">
                  <a:moveTo>
                    <a:pt x="0" y="0"/>
                  </a:moveTo>
                  <a:cubicBezTo>
                    <a:pt x="0" y="0"/>
                    <a:pt x="0" y="0"/>
                    <a:pt x="0" y="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7" name="Shape 130"/>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8" name="Shape 131"/>
            <p:cNvSpPr/>
            <p:nvPr/>
          </p:nvSpPr>
          <p:spPr>
            <a:xfrm>
              <a:off x="8499421" y="877282"/>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9" name="Shape 132"/>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0" name="Shape 133"/>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1" name="Shape 13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2" name="Shape 135"/>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3" name="Shape 136"/>
            <p:cNvSpPr/>
            <p:nvPr/>
          </p:nvSpPr>
          <p:spPr>
            <a:xfrm>
              <a:off x="8505771" y="824891"/>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4" name="Shape 137"/>
            <p:cNvSpPr/>
            <p:nvPr/>
          </p:nvSpPr>
          <p:spPr>
            <a:xfrm>
              <a:off x="8505771" y="821716"/>
              <a:ext cx="3299" cy="3299"/>
            </a:xfrm>
            <a:custGeom>
              <a:avLst/>
              <a:gdLst/>
              <a:ahLst/>
              <a:cxnLst/>
              <a:rect l="0" t="0" r="0" b="0"/>
              <a:pathLst>
                <a:path w="120000" h="120000" extrusionOk="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5" name="Shape 138"/>
            <p:cNvSpPr/>
            <p:nvPr/>
          </p:nvSpPr>
          <p:spPr>
            <a:xfrm>
              <a:off x="8496246" y="815370"/>
              <a:ext cx="3299" cy="3299"/>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6" name="Shape 139"/>
            <p:cNvSpPr/>
            <p:nvPr/>
          </p:nvSpPr>
          <p:spPr>
            <a:xfrm>
              <a:off x="8496246" y="82171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7" name="Shape 140"/>
            <p:cNvSpPr/>
            <p:nvPr/>
          </p:nvSpPr>
          <p:spPr>
            <a:xfrm>
              <a:off x="8486721" y="84235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8" name="Shape 141"/>
            <p:cNvSpPr/>
            <p:nvPr/>
          </p:nvSpPr>
          <p:spPr>
            <a:xfrm>
              <a:off x="8496246" y="848704"/>
              <a:ext cx="3299" cy="0"/>
            </a:xfrm>
            <a:custGeom>
              <a:avLst/>
              <a:gdLst/>
              <a:ahLst/>
              <a:cxnLst/>
              <a:rect l="0" t="0" r="0" b="0"/>
              <a:pathLst>
                <a:path w="120000" h="120000" extrusionOk="0">
                  <a:moveTo>
                    <a:pt x="120000" y="0"/>
                  </a:moveTo>
                  <a:lnTo>
                    <a:pt x="120000" y="0"/>
                  </a:lnTo>
                  <a:lnTo>
                    <a:pt x="0" y="0"/>
                  </a:ln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9" name="Shape 142"/>
            <p:cNvSpPr/>
            <p:nvPr/>
          </p:nvSpPr>
          <p:spPr>
            <a:xfrm>
              <a:off x="8486721" y="848707"/>
              <a:ext cx="0" cy="3299"/>
            </a:xfrm>
            <a:custGeom>
              <a:avLst/>
              <a:gdLst/>
              <a:ahLst/>
              <a:cxnLst/>
              <a:rect l="0" t="0" r="0" b="0"/>
              <a:pathLst>
                <a:path w="120000" h="120000" extrusionOk="0">
                  <a:moveTo>
                    <a:pt x="0" y="120000"/>
                  </a:moveTo>
                  <a:lnTo>
                    <a:pt x="0" y="0"/>
                  </a:lnTo>
                  <a:lnTo>
                    <a:pt x="0" y="120000"/>
                  </a:ln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0" name="Shape 143"/>
            <p:cNvSpPr/>
            <p:nvPr/>
          </p:nvSpPr>
          <p:spPr>
            <a:xfrm>
              <a:off x="8486721" y="889979"/>
              <a:ext cx="3299" cy="0"/>
            </a:xfrm>
            <a:custGeom>
              <a:avLst/>
              <a:gdLst/>
              <a:ahLst/>
              <a:cxnLst/>
              <a:rect l="0" t="0" r="0" b="0"/>
              <a:pathLst>
                <a:path w="120000" h="120000" extrusionOk="0">
                  <a:moveTo>
                    <a:pt x="0" y="0"/>
                  </a:moveTo>
                  <a:cubicBezTo>
                    <a:pt x="120000" y="0"/>
                    <a:pt x="12000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1" name="Shape 144"/>
            <p:cNvSpPr/>
            <p:nvPr/>
          </p:nvSpPr>
          <p:spPr>
            <a:xfrm>
              <a:off x="8505771" y="893157"/>
              <a:ext cx="0" cy="3299"/>
            </a:xfrm>
            <a:custGeom>
              <a:avLst/>
              <a:gdLst/>
              <a:ahLst/>
              <a:cxnLst/>
              <a:rect l="0" t="0" r="0" b="0"/>
              <a:pathLst>
                <a:path w="120000" h="120000" extrusionOk="0">
                  <a:moveTo>
                    <a:pt x="0" y="0"/>
                  </a:moveTo>
                  <a:cubicBezTo>
                    <a:pt x="0" y="120000"/>
                    <a:pt x="0" y="120000"/>
                    <a:pt x="0" y="12000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2" name="Shape 145"/>
            <p:cNvSpPr/>
            <p:nvPr/>
          </p:nvSpPr>
          <p:spPr>
            <a:xfrm>
              <a:off x="8539110" y="924904"/>
              <a:ext cx="3299" cy="0"/>
            </a:xfrm>
            <a:custGeom>
              <a:avLst/>
              <a:gdLst/>
              <a:ahLst/>
              <a:cxnLst/>
              <a:rect l="0" t="0" r="0" b="0"/>
              <a:pathLst>
                <a:path w="120000" h="120000" extrusionOk="0">
                  <a:moveTo>
                    <a:pt x="0" y="0"/>
                  </a:moveTo>
                  <a:lnTo>
                    <a:pt x="0" y="0"/>
                  </a:lnTo>
                  <a:lnTo>
                    <a:pt x="120000" y="0"/>
                  </a:lnTo>
                  <a:lnTo>
                    <a:pt x="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3" name="Shape 146"/>
            <p:cNvSpPr/>
            <p:nvPr/>
          </p:nvSpPr>
          <p:spPr>
            <a:xfrm>
              <a:off x="6694252" y="2576550"/>
              <a:ext cx="578526" cy="914081"/>
            </a:xfrm>
            <a:custGeom>
              <a:avLst/>
              <a:gdLst/>
              <a:ahLst/>
              <a:cxnLst/>
              <a:rect l="0" t="0" r="0" b="0"/>
              <a:pathLst>
                <a:path w="120000" h="120000" extrusionOk="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4" name="Shape 147"/>
            <p:cNvSpPr/>
            <p:nvPr/>
          </p:nvSpPr>
          <p:spPr>
            <a:xfrm>
              <a:off x="8048478" y="1436844"/>
              <a:ext cx="63684" cy="227017"/>
            </a:xfrm>
            <a:custGeom>
              <a:avLst/>
              <a:gdLst/>
              <a:ahLst/>
              <a:cxnLst/>
              <a:rect l="0" t="0" r="0" b="0"/>
              <a:pathLst>
                <a:path w="120000" h="120000" extrusionOk="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5" name="Shape 148"/>
            <p:cNvSpPr/>
            <p:nvPr/>
          </p:nvSpPr>
          <p:spPr>
            <a:xfrm>
              <a:off x="7345414" y="1013345"/>
              <a:ext cx="732181" cy="1347977"/>
            </a:xfrm>
            <a:custGeom>
              <a:avLst/>
              <a:gdLst/>
              <a:ahLst/>
              <a:cxnLst/>
              <a:rect l="0" t="0" r="0" b="0"/>
              <a:pathLst>
                <a:path w="120000" h="120000" extrusionOk="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6" name="Shape 149"/>
            <p:cNvSpPr/>
            <p:nvPr/>
          </p:nvSpPr>
          <p:spPr>
            <a:xfrm>
              <a:off x="7642278" y="1937155"/>
              <a:ext cx="271998" cy="139793"/>
            </a:xfrm>
            <a:custGeom>
              <a:avLst/>
              <a:gdLst/>
              <a:ahLst/>
              <a:cxnLst/>
              <a:rect l="0" t="0" r="0" b="0"/>
              <a:pathLst>
                <a:path w="120000" h="120000" extrusionOk="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7" name="Shape 150"/>
            <p:cNvSpPr/>
            <p:nvPr/>
          </p:nvSpPr>
          <p:spPr>
            <a:xfrm>
              <a:off x="7217396" y="546941"/>
              <a:ext cx="1149337" cy="972926"/>
            </a:xfrm>
            <a:custGeom>
              <a:avLst/>
              <a:gdLst/>
              <a:ahLst/>
              <a:cxnLst/>
              <a:rect l="0" t="0" r="0" b="0"/>
              <a:pathLst>
                <a:path w="120000" h="120000" extrusionOk="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8" name="Shape 151"/>
            <p:cNvSpPr/>
            <p:nvPr/>
          </p:nvSpPr>
          <p:spPr>
            <a:xfrm>
              <a:off x="7499728" y="1546869"/>
              <a:ext cx="86438" cy="58061"/>
            </a:xfrm>
            <a:custGeom>
              <a:avLst/>
              <a:gdLst/>
              <a:ahLst/>
              <a:cxnLst/>
              <a:rect l="0" t="0" r="0" b="0"/>
              <a:pathLst>
                <a:path w="120000" h="120000" extrusionOk="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9" name="Shape 152"/>
            <p:cNvSpPr/>
            <p:nvPr/>
          </p:nvSpPr>
          <p:spPr>
            <a:xfrm>
              <a:off x="7534328" y="1571782"/>
              <a:ext cx="95461" cy="60937"/>
            </a:xfrm>
            <a:custGeom>
              <a:avLst/>
              <a:gdLst/>
              <a:ahLst/>
              <a:cxnLst/>
              <a:rect l="0" t="0" r="0" b="0"/>
              <a:pathLst>
                <a:path w="120000" h="120000" extrusionOk="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0" name="Shape 153"/>
            <p:cNvSpPr/>
            <p:nvPr/>
          </p:nvSpPr>
          <p:spPr>
            <a:xfrm>
              <a:off x="7592457" y="1602920"/>
              <a:ext cx="51913" cy="40800"/>
            </a:xfrm>
            <a:custGeom>
              <a:avLst/>
              <a:gdLst/>
              <a:ahLst/>
              <a:cxnLst/>
              <a:rect l="0" t="0" r="0" b="0"/>
              <a:pathLst>
                <a:path w="120000" h="120000" extrusionOk="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1" name="Shape 154"/>
            <p:cNvSpPr/>
            <p:nvPr/>
          </p:nvSpPr>
          <p:spPr>
            <a:xfrm>
              <a:off x="7899007" y="1537179"/>
              <a:ext cx="86438" cy="57409"/>
            </a:xfrm>
            <a:custGeom>
              <a:avLst/>
              <a:gdLst/>
              <a:ahLst/>
              <a:cxnLst/>
              <a:rect l="0" t="0" r="0" b="0"/>
              <a:pathLst>
                <a:path w="120000" h="120000" extrusionOk="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2" name="Shape 155"/>
            <p:cNvSpPr/>
            <p:nvPr/>
          </p:nvSpPr>
          <p:spPr>
            <a:xfrm>
              <a:off x="7933609" y="1562095"/>
              <a:ext cx="96245" cy="60937"/>
            </a:xfrm>
            <a:custGeom>
              <a:avLst/>
              <a:gdLst/>
              <a:ahLst/>
              <a:cxnLst/>
              <a:rect l="0" t="0" r="0" b="0"/>
              <a:pathLst>
                <a:path w="120000" h="120000" extrusionOk="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3" name="Shape 156"/>
            <p:cNvSpPr/>
            <p:nvPr/>
          </p:nvSpPr>
          <p:spPr>
            <a:xfrm>
              <a:off x="7991735" y="1592540"/>
              <a:ext cx="52569" cy="40800"/>
            </a:xfrm>
            <a:custGeom>
              <a:avLst/>
              <a:gdLst/>
              <a:ahLst/>
              <a:cxnLst/>
              <a:rect l="0" t="0" r="0" b="0"/>
              <a:pathLst>
                <a:path w="120000" h="120000" extrusionOk="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4" name="Shape 157"/>
            <p:cNvSpPr/>
            <p:nvPr/>
          </p:nvSpPr>
          <p:spPr>
            <a:xfrm>
              <a:off x="7757152" y="1451375"/>
              <a:ext cx="85131" cy="236693"/>
            </a:xfrm>
            <a:custGeom>
              <a:avLst/>
              <a:gdLst/>
              <a:ahLst/>
              <a:cxnLst/>
              <a:rect l="0" t="0" r="0" b="0"/>
              <a:pathLst>
                <a:path w="120000" h="120000" extrusionOk="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5" name="Shape 158"/>
            <p:cNvSpPr/>
            <p:nvPr/>
          </p:nvSpPr>
          <p:spPr>
            <a:xfrm>
              <a:off x="7571003" y="1440994"/>
              <a:ext cx="61592" cy="75452"/>
            </a:xfrm>
            <a:custGeom>
              <a:avLst/>
              <a:gdLst/>
              <a:ahLst/>
              <a:cxnLst/>
              <a:rect l="0" t="0" r="0" b="0"/>
              <a:pathLst>
                <a:path w="120000" h="120000" extrusionOk="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6" name="Shape 159"/>
            <p:cNvSpPr/>
            <p:nvPr/>
          </p:nvSpPr>
          <p:spPr>
            <a:xfrm>
              <a:off x="7882402" y="1440994"/>
              <a:ext cx="61592" cy="75452"/>
            </a:xfrm>
            <a:custGeom>
              <a:avLst/>
              <a:gdLst/>
              <a:ahLst/>
              <a:cxnLst/>
              <a:rect l="0" t="0" r="0" b="0"/>
              <a:pathLst>
                <a:path w="120000" h="120000" extrusionOk="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7" name="Shape 160"/>
            <p:cNvSpPr/>
            <p:nvPr/>
          </p:nvSpPr>
          <p:spPr>
            <a:xfrm>
              <a:off x="7412535" y="1406394"/>
              <a:ext cx="676080" cy="232509"/>
            </a:xfrm>
            <a:custGeom>
              <a:avLst/>
              <a:gdLst/>
              <a:ahLst/>
              <a:cxnLst/>
              <a:rect l="0" t="0" r="0" b="0"/>
              <a:pathLst>
                <a:path w="120000" h="120000" extrusionOk="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8" name="Shape 161"/>
            <p:cNvSpPr/>
            <p:nvPr/>
          </p:nvSpPr>
          <p:spPr>
            <a:xfrm>
              <a:off x="7471359" y="1198798"/>
              <a:ext cx="221391" cy="154961"/>
            </a:xfrm>
            <a:custGeom>
              <a:avLst/>
              <a:gdLst/>
              <a:ahLst/>
              <a:cxnLst/>
              <a:rect l="0" t="0" r="0" b="0"/>
              <a:pathLst>
                <a:path w="120000" h="120000" extrusionOk="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9" name="Shape 162"/>
            <p:cNvSpPr/>
            <p:nvPr/>
          </p:nvSpPr>
          <p:spPr>
            <a:xfrm>
              <a:off x="7827734" y="1298444"/>
              <a:ext cx="192360" cy="105923"/>
            </a:xfrm>
            <a:custGeom>
              <a:avLst/>
              <a:gdLst/>
              <a:ahLst/>
              <a:cxnLst/>
              <a:rect l="0" t="0" r="0" b="0"/>
              <a:pathLst>
                <a:path w="120000" h="120000" extrusionOk="0">
                  <a:moveTo>
                    <a:pt x="0" y="0"/>
                  </a:moveTo>
                  <a:cubicBezTo>
                    <a:pt x="0" y="0"/>
                    <a:pt x="26730" y="119999"/>
                    <a:pt x="120000" y="63157"/>
                  </a:cubicBezTo>
                  <a:cubicBezTo>
                    <a:pt x="120000" y="63157"/>
                    <a:pt x="18834" y="13082"/>
                    <a:pt x="0" y="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0" name="Shape 163"/>
            <p:cNvSpPr/>
            <p:nvPr/>
          </p:nvSpPr>
          <p:spPr>
            <a:xfrm>
              <a:off x="7536403" y="1681807"/>
              <a:ext cx="458739" cy="150907"/>
            </a:xfrm>
            <a:custGeom>
              <a:avLst/>
              <a:gdLst/>
              <a:ahLst/>
              <a:cxnLst/>
              <a:rect l="0" t="0" r="0" b="0"/>
              <a:pathLst>
                <a:path w="120000" h="120000" extrusionOk="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1" name="Shape 164"/>
            <p:cNvSpPr/>
            <p:nvPr/>
          </p:nvSpPr>
          <p:spPr>
            <a:xfrm>
              <a:off x="7571006" y="1744089"/>
              <a:ext cx="342485" cy="149469"/>
            </a:xfrm>
            <a:custGeom>
              <a:avLst/>
              <a:gdLst/>
              <a:ahLst/>
              <a:cxnLst/>
              <a:rect l="0" t="0" r="0" b="0"/>
              <a:pathLst>
                <a:path w="120000" h="120000" extrusionOk="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2" name="Shape 165"/>
            <p:cNvSpPr/>
            <p:nvPr/>
          </p:nvSpPr>
          <p:spPr>
            <a:xfrm>
              <a:off x="7537096" y="1681116"/>
              <a:ext cx="458087" cy="163984"/>
            </a:xfrm>
            <a:custGeom>
              <a:avLst/>
              <a:gdLst/>
              <a:ahLst/>
              <a:cxnLst/>
              <a:rect l="0" t="0" r="0" b="0"/>
              <a:pathLst>
                <a:path w="120000" h="120000" extrusionOk="0">
                  <a:moveTo>
                    <a:pt x="120000" y="16368"/>
                  </a:moveTo>
                  <a:cubicBezTo>
                    <a:pt x="120000" y="16368"/>
                    <a:pt x="63084" y="120000"/>
                    <a:pt x="0" y="290"/>
                  </a:cubicBezTo>
                  <a:cubicBezTo>
                    <a:pt x="0" y="0"/>
                    <a:pt x="43812" y="42615"/>
                    <a:pt x="120000" y="16368"/>
                  </a:cubicBezTo>
                  <a:close/>
                </a:path>
              </a:pathLst>
            </a:custGeom>
            <a:solidFill>
              <a:srgbClr val="FFFFF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3" name="Shape 166"/>
            <p:cNvSpPr/>
            <p:nvPr/>
          </p:nvSpPr>
          <p:spPr>
            <a:xfrm>
              <a:off x="7187639" y="2099771"/>
              <a:ext cx="1172876" cy="1460830"/>
            </a:xfrm>
            <a:custGeom>
              <a:avLst/>
              <a:gdLst/>
              <a:ahLst/>
              <a:cxnLst/>
              <a:rect l="0" t="0" r="0" b="0"/>
              <a:pathLst>
                <a:path w="120000" h="120000" extrusionOk="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4" name="Shape 167"/>
            <p:cNvSpPr/>
            <p:nvPr/>
          </p:nvSpPr>
          <p:spPr>
            <a:xfrm>
              <a:off x="7541246" y="2088700"/>
              <a:ext cx="456648" cy="331501"/>
            </a:xfrm>
            <a:custGeom>
              <a:avLst/>
              <a:gdLst/>
              <a:ahLst/>
              <a:cxnLst/>
              <a:rect l="0" t="0" r="0" b="0"/>
              <a:pathLst>
                <a:path w="120000" h="120000" extrusionOk="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5" name="Shape 168"/>
            <p:cNvSpPr/>
            <p:nvPr/>
          </p:nvSpPr>
          <p:spPr>
            <a:xfrm>
              <a:off x="7931531" y="2526730"/>
              <a:ext cx="243623" cy="279587"/>
            </a:xfrm>
            <a:custGeom>
              <a:avLst/>
              <a:gdLst/>
              <a:ahLst/>
              <a:cxnLst/>
              <a:rect l="0" t="0" r="0" b="0"/>
              <a:pathLst>
                <a:path w="120000" h="120000" extrusionOk="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6" name="Shape 169"/>
            <p:cNvSpPr/>
            <p:nvPr/>
          </p:nvSpPr>
          <p:spPr>
            <a:xfrm>
              <a:off x="7927381" y="2532265"/>
              <a:ext cx="251863" cy="62246"/>
            </a:xfrm>
            <a:prstGeom prst="rect">
              <a:avLst/>
            </a:prstGeom>
            <a:solidFill>
              <a:srgbClr val="2286B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7" name="Shape 170"/>
            <p:cNvSpPr/>
            <p:nvPr/>
          </p:nvSpPr>
          <p:spPr>
            <a:xfrm>
              <a:off x="6843721" y="2283148"/>
              <a:ext cx="395840" cy="560479"/>
            </a:xfrm>
            <a:custGeom>
              <a:avLst/>
              <a:gdLst/>
              <a:ahLst/>
              <a:cxnLst/>
              <a:rect l="0" t="0" r="0" b="0"/>
              <a:pathLst>
                <a:path w="120000" h="120000" extrusionOk="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8" name="Shape 171"/>
            <p:cNvSpPr/>
            <p:nvPr/>
          </p:nvSpPr>
          <p:spPr>
            <a:xfrm>
              <a:off x="8332196" y="2492821"/>
              <a:ext cx="438078" cy="671241"/>
            </a:xfrm>
            <a:custGeom>
              <a:avLst/>
              <a:gdLst/>
              <a:ahLst/>
              <a:cxnLst/>
              <a:rect l="0" t="0" r="0" b="0"/>
              <a:pathLst>
                <a:path w="120000" h="120000" extrusionOk="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9" name="Shape 172"/>
            <p:cNvSpPr/>
            <p:nvPr/>
          </p:nvSpPr>
          <p:spPr>
            <a:xfrm>
              <a:off x="8303132" y="2314977"/>
              <a:ext cx="420032" cy="559826"/>
            </a:xfrm>
            <a:custGeom>
              <a:avLst/>
              <a:gdLst/>
              <a:ahLst/>
              <a:cxnLst/>
              <a:rect l="0" t="0" r="0" b="0"/>
              <a:pathLst>
                <a:path w="120000" h="120000" extrusionOk="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0" name="Shape 173"/>
            <p:cNvSpPr/>
            <p:nvPr/>
          </p:nvSpPr>
          <p:spPr>
            <a:xfrm>
              <a:off x="8597228" y="1413316"/>
              <a:ext cx="105923" cy="367462"/>
            </a:xfrm>
            <a:custGeom>
              <a:avLst/>
              <a:gdLst/>
              <a:ahLst/>
              <a:cxnLst/>
              <a:rect l="0" t="0" r="0" b="0"/>
              <a:pathLst>
                <a:path w="120000" h="120000" extrusionOk="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1" name="Shape 174"/>
            <p:cNvSpPr/>
            <p:nvPr/>
          </p:nvSpPr>
          <p:spPr>
            <a:xfrm>
              <a:off x="8602071" y="1624370"/>
              <a:ext cx="96899" cy="166078"/>
            </a:xfrm>
            <a:custGeom>
              <a:avLst/>
              <a:gdLst/>
              <a:ahLst/>
              <a:cxnLst/>
              <a:rect l="0" t="0" r="0" b="0"/>
              <a:pathLst>
                <a:path w="120000" h="120000" extrusionOk="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2" name="Shape 175"/>
            <p:cNvSpPr/>
            <p:nvPr/>
          </p:nvSpPr>
          <p:spPr>
            <a:xfrm>
              <a:off x="8483046" y="1645825"/>
              <a:ext cx="475348" cy="1362491"/>
            </a:xfrm>
            <a:custGeom>
              <a:avLst/>
              <a:gdLst/>
              <a:ahLst/>
              <a:cxnLst/>
              <a:rect l="0" t="0" r="0" b="0"/>
              <a:pathLst>
                <a:path w="120000" h="120000" extrusionOk="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3" name="Shape 176"/>
            <p:cNvSpPr/>
            <p:nvPr/>
          </p:nvSpPr>
          <p:spPr>
            <a:xfrm>
              <a:off x="8590309" y="1704646"/>
              <a:ext cx="176408" cy="310055"/>
            </a:xfrm>
            <a:custGeom>
              <a:avLst/>
              <a:gdLst/>
              <a:ahLst/>
              <a:cxnLst/>
              <a:rect l="0" t="0" r="0" b="0"/>
              <a:pathLst>
                <a:path w="120000" h="120000" extrusionOk="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4" name="Shape 177"/>
            <p:cNvSpPr/>
            <p:nvPr/>
          </p:nvSpPr>
          <p:spPr>
            <a:xfrm>
              <a:off x="8688571" y="1665200"/>
              <a:ext cx="127368" cy="259446"/>
            </a:xfrm>
            <a:custGeom>
              <a:avLst/>
              <a:gdLst/>
              <a:ahLst/>
              <a:cxnLst/>
              <a:rect l="0" t="0" r="0" b="0"/>
              <a:pathLst>
                <a:path w="120000" h="120000" extrusionOk="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5" name="Shape 178"/>
            <p:cNvSpPr/>
            <p:nvPr/>
          </p:nvSpPr>
          <p:spPr>
            <a:xfrm>
              <a:off x="8790984" y="1708798"/>
              <a:ext cx="107230" cy="204785"/>
            </a:xfrm>
            <a:custGeom>
              <a:avLst/>
              <a:gdLst/>
              <a:ahLst/>
              <a:cxnLst/>
              <a:rect l="0" t="0" r="0" b="0"/>
              <a:pathLst>
                <a:path w="120000" h="120000" extrusionOk="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6" name="Shape 179"/>
            <p:cNvSpPr/>
            <p:nvPr/>
          </p:nvSpPr>
          <p:spPr>
            <a:xfrm>
              <a:off x="8833196" y="1845117"/>
              <a:ext cx="107230" cy="94153"/>
            </a:xfrm>
            <a:custGeom>
              <a:avLst/>
              <a:gdLst/>
              <a:ahLst/>
              <a:cxnLst/>
              <a:rect l="0" t="0" r="0" b="0"/>
              <a:pathLst>
                <a:path w="120000" h="120000" extrusionOk="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7" name="Shape 180"/>
            <p:cNvSpPr/>
            <p:nvPr/>
          </p:nvSpPr>
          <p:spPr>
            <a:xfrm>
              <a:off x="8648435" y="1700491"/>
              <a:ext cx="73359" cy="64338"/>
            </a:xfrm>
            <a:custGeom>
              <a:avLst/>
              <a:gdLst/>
              <a:ahLst/>
              <a:cxnLst/>
              <a:rect l="0" t="0" r="0" b="0"/>
              <a:pathLst>
                <a:path w="120000" h="120000" extrusionOk="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8" name="Shape 181"/>
            <p:cNvSpPr/>
            <p:nvPr/>
          </p:nvSpPr>
          <p:spPr>
            <a:xfrm>
              <a:off x="8629060" y="2730174"/>
              <a:ext cx="112068" cy="139139"/>
            </a:xfrm>
            <a:custGeom>
              <a:avLst/>
              <a:gdLst/>
              <a:ahLst/>
              <a:cxnLst/>
              <a:rect l="0" t="0" r="0" b="0"/>
              <a:pathLst>
                <a:path w="120000" h="120000" extrusionOk="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9" name="Shape 182"/>
            <p:cNvSpPr/>
            <p:nvPr/>
          </p:nvSpPr>
          <p:spPr>
            <a:xfrm>
              <a:off x="8671960" y="2831896"/>
              <a:ext cx="0" cy="0"/>
            </a:xfrm>
            <a:custGeom>
              <a:avLst/>
              <a:gdLst/>
              <a:ahLst/>
              <a:cxnLst/>
              <a:rect l="0" t="0" r="0" b="0"/>
              <a:pathLst>
                <a:path w="120000" h="120000" extrusionOk="0">
                  <a:moveTo>
                    <a:pt x="0" y="0"/>
                  </a:moveTo>
                  <a:lnTo>
                    <a:pt x="0" y="0"/>
                  </a:lnTo>
                  <a:lnTo>
                    <a:pt x="0" y="0"/>
                  </a:lnTo>
                  <a:close/>
                </a:path>
              </a:pathLst>
            </a:custGeom>
            <a:solidFill>
              <a:srgbClr val="D7AD7A"/>
            </a:solidFill>
            <a:ln w="9525" cap="flat" cmpd="sng">
              <a:solidFill>
                <a:srgbClr val="000000"/>
              </a:solidFill>
              <a:prstDash val="solid"/>
              <a:round/>
              <a:headEnd type="none" w="med" len="med"/>
              <a:tailEnd type="none" w="med" len="med"/>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0" name="Shape 183"/>
            <p:cNvSpPr/>
            <p:nvPr/>
          </p:nvSpPr>
          <p:spPr>
            <a:xfrm>
              <a:off x="8671960" y="2831896"/>
              <a:ext cx="0" cy="0"/>
            </a:xfrm>
            <a:custGeom>
              <a:avLst/>
              <a:gdLst/>
              <a:ahLst/>
              <a:cxnLst/>
              <a:rect l="0" t="0" r="0" b="0"/>
              <a:pathLst>
                <a:path w="120000" h="120000" extrusionOk="0">
                  <a:moveTo>
                    <a:pt x="0" y="0"/>
                  </a:moveTo>
                  <a:lnTo>
                    <a:pt x="0" y="0"/>
                  </a:lnTo>
                  <a:lnTo>
                    <a:pt x="0" y="0"/>
                  </a:lnTo>
                  <a:cubicBezTo>
                    <a:pt x="0" y="0"/>
                    <a:pt x="0" y="0"/>
                    <a:pt x="0" y="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1" name="Shape 184"/>
            <p:cNvSpPr/>
            <p:nvPr/>
          </p:nvSpPr>
          <p:spPr>
            <a:xfrm>
              <a:off x="7749535" y="2337815"/>
              <a:ext cx="40800" cy="1222699"/>
            </a:xfrm>
            <a:prstGeom prst="rect">
              <a:avLst/>
            </a:pr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2" name="Shape 185"/>
            <p:cNvSpPr/>
            <p:nvPr/>
          </p:nvSpPr>
          <p:spPr>
            <a:xfrm>
              <a:off x="8383400" y="734474"/>
              <a:ext cx="633188" cy="684319"/>
            </a:xfrm>
            <a:custGeom>
              <a:avLst/>
              <a:gdLst/>
              <a:ahLst/>
              <a:cxnLst/>
              <a:rect l="0" t="0" r="0" b="0"/>
              <a:pathLst>
                <a:path w="120000" h="120000" extrusionOk="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3" name="Shape 186"/>
            <p:cNvSpPr/>
            <p:nvPr/>
          </p:nvSpPr>
          <p:spPr>
            <a:xfrm>
              <a:off x="8560553" y="1287374"/>
              <a:ext cx="87223" cy="42892"/>
            </a:xfrm>
            <a:custGeom>
              <a:avLst/>
              <a:gdLst/>
              <a:ahLst/>
              <a:cxnLst/>
              <a:rect l="0" t="0" r="0" b="0"/>
              <a:pathLst>
                <a:path w="120000" h="120000" extrusionOk="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4" name="Shape 187"/>
            <p:cNvSpPr/>
            <p:nvPr/>
          </p:nvSpPr>
          <p:spPr>
            <a:xfrm>
              <a:off x="8547403" y="1271458"/>
              <a:ext cx="123838" cy="49821"/>
            </a:xfrm>
            <a:custGeom>
              <a:avLst/>
              <a:gdLst/>
              <a:ahLst/>
              <a:cxnLst/>
              <a:rect l="0" t="0" r="0" b="0"/>
              <a:pathLst>
                <a:path w="120000" h="120000" extrusionOk="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5" name="Shape 188"/>
            <p:cNvSpPr/>
            <p:nvPr/>
          </p:nvSpPr>
          <p:spPr>
            <a:xfrm>
              <a:off x="8559167" y="1210562"/>
              <a:ext cx="133515" cy="49821"/>
            </a:xfrm>
            <a:custGeom>
              <a:avLst/>
              <a:gdLst/>
              <a:ahLst/>
              <a:cxnLst/>
              <a:rect l="0" t="0" r="0" b="0"/>
              <a:pathLst>
                <a:path w="120000" h="120000" extrusionOk="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6" name="Shape 189"/>
            <p:cNvSpPr/>
            <p:nvPr/>
          </p:nvSpPr>
          <p:spPr>
            <a:xfrm>
              <a:off x="8553631" y="1228553"/>
              <a:ext cx="134300" cy="50475"/>
            </a:xfrm>
            <a:custGeom>
              <a:avLst/>
              <a:gdLst/>
              <a:ahLst/>
              <a:cxnLst/>
              <a:rect l="0" t="0" r="0" b="0"/>
              <a:pathLst>
                <a:path w="120000" h="120000" extrusionOk="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7" name="Shape 190"/>
            <p:cNvSpPr/>
            <p:nvPr/>
          </p:nvSpPr>
          <p:spPr>
            <a:xfrm>
              <a:off x="8548092" y="1247236"/>
              <a:ext cx="134300" cy="50475"/>
            </a:xfrm>
            <a:custGeom>
              <a:avLst/>
              <a:gdLst/>
              <a:ahLst/>
              <a:cxnLst/>
              <a:rect l="0" t="0" r="0" b="0"/>
              <a:pathLst>
                <a:path w="120000" h="120000" extrusionOk="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8" name="Shape 191"/>
            <p:cNvSpPr/>
            <p:nvPr/>
          </p:nvSpPr>
          <p:spPr>
            <a:xfrm>
              <a:off x="8543942" y="1263845"/>
              <a:ext cx="132862" cy="45637"/>
            </a:xfrm>
            <a:custGeom>
              <a:avLst/>
              <a:gdLst/>
              <a:ahLst/>
              <a:cxnLst/>
              <a:rect l="0" t="0" r="0" b="0"/>
              <a:pathLst>
                <a:path w="120000" h="120000" extrusionOk="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9" name="Shape 192"/>
            <p:cNvSpPr/>
            <p:nvPr/>
          </p:nvSpPr>
          <p:spPr>
            <a:xfrm>
              <a:off x="8564010" y="1191878"/>
              <a:ext cx="135607" cy="50475"/>
            </a:xfrm>
            <a:custGeom>
              <a:avLst/>
              <a:gdLst/>
              <a:ahLst/>
              <a:cxnLst/>
              <a:rect l="0" t="0" r="0" b="0"/>
              <a:pathLst>
                <a:path w="120000" h="120000" extrusionOk="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0" name="Shape 193"/>
            <p:cNvSpPr/>
            <p:nvPr/>
          </p:nvSpPr>
          <p:spPr>
            <a:xfrm>
              <a:off x="8568164" y="820970"/>
              <a:ext cx="278145" cy="366024"/>
            </a:xfrm>
            <a:custGeom>
              <a:avLst/>
              <a:gdLst/>
              <a:ahLst/>
              <a:cxnLst/>
              <a:rect l="0" t="0" r="0" b="0"/>
              <a:pathLst>
                <a:path w="120000" h="120000" extrusionOk="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1" name="Shape 194"/>
            <p:cNvSpPr/>
            <p:nvPr/>
          </p:nvSpPr>
          <p:spPr>
            <a:xfrm>
              <a:off x="8568164" y="820970"/>
              <a:ext cx="278145" cy="366024"/>
            </a:xfrm>
            <a:custGeom>
              <a:avLst/>
              <a:gdLst/>
              <a:ahLst/>
              <a:cxnLst/>
              <a:rect l="0" t="0" r="0" b="0"/>
              <a:pathLst>
                <a:path w="120000" h="120000" extrusionOk="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2" name="Shape 195"/>
            <p:cNvSpPr/>
            <p:nvPr/>
          </p:nvSpPr>
          <p:spPr>
            <a:xfrm>
              <a:off x="8568164" y="820279"/>
              <a:ext cx="278145" cy="366024"/>
            </a:xfrm>
            <a:custGeom>
              <a:avLst/>
              <a:gdLst/>
              <a:ahLst/>
              <a:cxnLst/>
              <a:rect l="0" t="0" r="0" b="0"/>
              <a:pathLst>
                <a:path w="120000" h="120000" extrusionOk="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grpSp>
      <p:sp>
        <p:nvSpPr>
          <p:cNvPr id="123" name="Shape 84"/>
          <p:cNvSpPr txBox="1"/>
          <p:nvPr/>
        </p:nvSpPr>
        <p:spPr>
          <a:xfrm>
            <a:off x="868311" y="1815855"/>
            <a:ext cx="6672408" cy="665041"/>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Nos damos de alta</a:t>
            </a:r>
            <a:endParaRPr lang="es-ES" sz="3800" b="1" i="0" u="none" strike="noStrike" cap="none" dirty="0">
              <a:solidFill>
                <a:schemeClr val="dk2"/>
              </a:solidFill>
              <a:latin typeface="Raleway"/>
              <a:ea typeface="Raleway"/>
              <a:cs typeface="Raleway"/>
              <a:sym typeface="Raleway"/>
            </a:endParaRPr>
          </a:p>
        </p:txBody>
      </p:sp>
      <p:sp>
        <p:nvSpPr>
          <p:cNvPr id="124" name="Shape 324"/>
          <p:cNvSpPr/>
          <p:nvPr/>
        </p:nvSpPr>
        <p:spPr>
          <a:xfrm>
            <a:off x="4863670" y="6932435"/>
            <a:ext cx="4283699" cy="369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Raleway"/>
              <a:buNone/>
            </a:pPr>
            <a:r>
              <a:rPr lang="en-US" sz="1800" b="1" i="0" u="none" strike="noStrike" cap="none" dirty="0" err="1">
                <a:solidFill>
                  <a:schemeClr val="dk2"/>
                </a:solidFill>
                <a:latin typeface="Raleway"/>
                <a:ea typeface="Raleway"/>
                <a:cs typeface="Raleway"/>
                <a:sym typeface="Raleway"/>
              </a:rPr>
              <a:t>Activitat</a:t>
            </a:r>
            <a:r>
              <a:rPr lang="en-US" sz="1800" b="1" i="0" u="none" strike="noStrike" cap="none" dirty="0">
                <a:solidFill>
                  <a:schemeClr val="dk2"/>
                </a:solidFill>
                <a:latin typeface="Raleway"/>
                <a:ea typeface="Raleway"/>
                <a:cs typeface="Raleway"/>
                <a:sym typeface="Raleway"/>
              </a:rPr>
              <a:t> individual, t</a:t>
            </a:r>
            <a:r>
              <a:rPr lang="en-US" sz="1800" b="1" i="1" u="none" strike="noStrike" cap="none" dirty="0">
                <a:solidFill>
                  <a:schemeClr val="dk2"/>
                </a:solidFill>
                <a:latin typeface="Raleway"/>
                <a:ea typeface="Raleway"/>
                <a:cs typeface="Raleway"/>
                <a:sym typeface="Raleway"/>
              </a:rPr>
              <a:t>emps: 15 </a:t>
            </a:r>
            <a:r>
              <a:rPr lang="en-US" sz="1800" b="1" i="1" u="none" strike="noStrike" cap="none" dirty="0" err="1">
                <a:solidFill>
                  <a:schemeClr val="dk2"/>
                </a:solidFill>
                <a:latin typeface="Raleway"/>
                <a:ea typeface="Raleway"/>
                <a:cs typeface="Raleway"/>
                <a:sym typeface="Raleway"/>
              </a:rPr>
              <a:t>minutos</a:t>
            </a:r>
            <a:endParaRPr lang="en-US" sz="1800" b="1" i="1" u="none" strike="noStrike" cap="none" dirty="0">
              <a:solidFill>
                <a:schemeClr val="dk2"/>
              </a:solidFill>
              <a:latin typeface="Raleway"/>
              <a:ea typeface="Raleway"/>
              <a:cs typeface="Raleway"/>
              <a:sym typeface="Raleway"/>
            </a:endParaRPr>
          </a:p>
        </p:txBody>
      </p:sp>
      <p:sp>
        <p:nvSpPr>
          <p:cNvPr id="125" name="Rectángulo 124"/>
          <p:cNvSpPr/>
          <p:nvPr/>
        </p:nvSpPr>
        <p:spPr>
          <a:xfrm>
            <a:off x="868311" y="2958807"/>
            <a:ext cx="6626522" cy="954107"/>
          </a:xfrm>
          <a:prstGeom prst="rect">
            <a:avLst/>
          </a:prstGeom>
        </p:spPr>
        <p:txBody>
          <a:bodyPr wrap="square">
            <a:spAutoFit/>
          </a:bodyPr>
          <a:lstStyle/>
          <a:p>
            <a:r>
              <a:rPr lang="es-ES" sz="2800" u="sng" dirty="0">
                <a:solidFill>
                  <a:schemeClr val="accent5">
                    <a:lumMod val="50000"/>
                  </a:schemeClr>
                </a:solidFill>
                <a:latin typeface="Raleway" panose="020B0604020202020204" charset="0"/>
                <a:hlinkClick r:id="rId3"/>
              </a:rPr>
              <a:t>https</a:t>
            </a:r>
            <a:r>
              <a:rPr lang="es-ES" sz="2800" dirty="0">
                <a:solidFill>
                  <a:schemeClr val="accent5">
                    <a:lumMod val="50000"/>
                  </a:schemeClr>
                </a:solidFill>
                <a:latin typeface="Raleway" panose="020B0604020202020204" charset="0"/>
                <a:hlinkClick r:id="rId3"/>
              </a:rPr>
              <a:t>://</a:t>
            </a:r>
            <a:r>
              <a:rPr lang="es-ES" sz="2800" u="sng" dirty="0">
                <a:solidFill>
                  <a:schemeClr val="accent5">
                    <a:lumMod val="50000"/>
                  </a:schemeClr>
                </a:solidFill>
                <a:latin typeface="Raleway" panose="020B0604020202020204" charset="0"/>
                <a:hlinkClick r:id="rId3"/>
              </a:rPr>
              <a:t>opendata</a:t>
            </a:r>
            <a:r>
              <a:rPr lang="es-ES" sz="2800" dirty="0">
                <a:solidFill>
                  <a:schemeClr val="accent5">
                    <a:lumMod val="50000"/>
                  </a:schemeClr>
                </a:solidFill>
                <a:latin typeface="Raleway" panose="020B0604020202020204" charset="0"/>
                <a:hlinkClick r:id="rId3"/>
              </a:rPr>
              <a:t>.socrata.com/login</a:t>
            </a:r>
            <a:endParaRPr lang="es-ES" sz="2800" dirty="0">
              <a:solidFill>
                <a:schemeClr val="accent5">
                  <a:lumMod val="50000"/>
                </a:schemeClr>
              </a:solidFill>
              <a:latin typeface="Raleway" panose="020B0604020202020204" charset="0"/>
            </a:endParaRPr>
          </a:p>
          <a:p>
            <a:endParaRPr lang="es-ES" sz="2800" dirty="0">
              <a:solidFill>
                <a:schemeClr val="accent5">
                  <a:lumMod val="50000"/>
                </a:schemeClr>
              </a:solidFill>
              <a:latin typeface="Raleway" panose="020B0604020202020204" charset="0"/>
            </a:endParaRPr>
          </a:p>
        </p:txBody>
      </p:sp>
      <p:sp>
        <p:nvSpPr>
          <p:cNvPr id="126" name="CuadroTexto 125"/>
          <p:cNvSpPr txBox="1"/>
          <p:nvPr/>
        </p:nvSpPr>
        <p:spPr>
          <a:xfrm>
            <a:off x="868311" y="5843989"/>
            <a:ext cx="4445448" cy="338554"/>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b="1">
                <a:solidFill>
                  <a:srgbClr val="00B0F0"/>
                </a:solidFill>
                <a:latin typeface="Raleway" panose="020B0604020202020204" charset="0"/>
              </a:defRPr>
            </a:lvl1pPr>
          </a:lstStyle>
          <a:p>
            <a:r>
              <a:rPr lang="es-ES" dirty="0"/>
              <a:t>Obtenemos nuestro TOKEN APP en </a:t>
            </a:r>
            <a:r>
              <a:rPr lang="es-ES" dirty="0" err="1"/>
              <a:t>Socrata</a:t>
            </a:r>
            <a:endParaRPr lang="es-ES" dirty="0"/>
          </a:p>
        </p:txBody>
      </p:sp>
      <p:pic>
        <p:nvPicPr>
          <p:cNvPr id="127" name="Imagen 126"/>
          <p:cNvPicPr>
            <a:picLocks noChangeAspect="1"/>
          </p:cNvPicPr>
          <p:nvPr/>
        </p:nvPicPr>
        <p:blipFill>
          <a:blip r:embed="rId4"/>
          <a:stretch>
            <a:fillRect/>
          </a:stretch>
        </p:blipFill>
        <p:spPr>
          <a:xfrm>
            <a:off x="7304537" y="4355627"/>
            <a:ext cx="2387589" cy="2136264"/>
          </a:xfrm>
          <a:prstGeom prst="rect">
            <a:avLst/>
          </a:prstGeom>
        </p:spPr>
      </p:pic>
      <p:sp>
        <p:nvSpPr>
          <p:cNvPr id="128" name="Rectángulo 127"/>
          <p:cNvSpPr/>
          <p:nvPr/>
        </p:nvSpPr>
        <p:spPr>
          <a:xfrm>
            <a:off x="958691" y="4257143"/>
            <a:ext cx="8137164" cy="338554"/>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a:buClr>
                <a:srgbClr val="000000"/>
              </a:buClr>
              <a:buSzPct val="25000"/>
              <a:buFont typeface="Arial"/>
            </a:pPr>
            <a:r>
              <a:rPr lang="es-ES" sz="1600" b="1" dirty="0" err="1">
                <a:solidFill>
                  <a:srgbClr val="00B0F0"/>
                </a:solidFill>
                <a:latin typeface="Raleway" panose="020B0604020202020204" charset="0"/>
              </a:rPr>
              <a:t>Account</a:t>
            </a:r>
            <a:r>
              <a:rPr lang="es-ES" sz="1600" b="1" dirty="0">
                <a:solidFill>
                  <a:srgbClr val="00B0F0"/>
                </a:solidFill>
                <a:latin typeface="Raleway" panose="020B0604020202020204" charset="0"/>
              </a:rPr>
              <a:t> </a:t>
            </a:r>
            <a:r>
              <a:rPr lang="es-ES" sz="1600" b="1" dirty="0" err="1">
                <a:solidFill>
                  <a:srgbClr val="00B0F0"/>
                </a:solidFill>
                <a:latin typeface="Raleway" panose="020B0604020202020204" charset="0"/>
              </a:rPr>
              <a:t>Settings</a:t>
            </a:r>
            <a:r>
              <a:rPr lang="es-ES" sz="1600" b="1" dirty="0">
                <a:solidFill>
                  <a:srgbClr val="00B0F0"/>
                </a:solidFill>
                <a:latin typeface="Raleway" panose="020B0604020202020204" charset="0"/>
              </a:rPr>
              <a:t> </a:t>
            </a:r>
            <a:r>
              <a:rPr lang="es-ES" sz="1600" b="1" dirty="0">
                <a:solidFill>
                  <a:srgbClr val="00B0F0"/>
                </a:solidFill>
                <a:latin typeface="Raleway" panose="020B0604020202020204" charset="0"/>
                <a:sym typeface="Wingdings" panose="05000000000000000000" pitchFamily="2" charset="2"/>
              </a:rPr>
              <a:t>App </a:t>
            </a:r>
            <a:r>
              <a:rPr lang="es-ES" sz="1600" b="1" dirty="0" err="1">
                <a:solidFill>
                  <a:srgbClr val="00B0F0"/>
                </a:solidFill>
                <a:latin typeface="Raleway" panose="020B0604020202020204" charset="0"/>
                <a:sym typeface="Wingdings" panose="05000000000000000000" pitchFamily="2" charset="2"/>
              </a:rPr>
              <a:t>Tokens</a:t>
            </a:r>
            <a:r>
              <a:rPr lang="es-ES" sz="1600" b="1" dirty="0">
                <a:solidFill>
                  <a:srgbClr val="00B0F0"/>
                </a:solidFill>
                <a:latin typeface="Raleway" panose="020B0604020202020204" charset="0"/>
                <a:sym typeface="Wingdings" panose="05000000000000000000" pitchFamily="2" charset="2"/>
              </a:rPr>
              <a:t>  (Ponemos un nombre ,descripción y guardamos)</a:t>
            </a:r>
            <a:endParaRPr lang="es-ES" sz="1600" b="1" dirty="0">
              <a:solidFill>
                <a:srgbClr val="00B0F0"/>
              </a:solidFill>
              <a:latin typeface="Raleway" panose="020B060402020202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Shape 177"/>
          <p:cNvSpPr/>
          <p:nvPr/>
        </p:nvSpPr>
        <p:spPr>
          <a:xfrm>
            <a:off x="3204671" y="2885045"/>
            <a:ext cx="4509540" cy="406795"/>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4000" b="1" strike="noStrike" cap="none" dirty="0">
                <a:solidFill>
                  <a:srgbClr val="00B0F0"/>
                </a:solidFill>
                <a:latin typeface="Raleway" panose="020B0604020202020204" charset="0"/>
                <a:sym typeface="Arial"/>
              </a:rPr>
              <a:t>Discovery API</a:t>
            </a:r>
          </a:p>
        </p:txBody>
      </p:sp>
      <p:pic>
        <p:nvPicPr>
          <p:cNvPr id="11"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12"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Shape 177"/>
          <p:cNvSpPr/>
          <p:nvPr/>
        </p:nvSpPr>
        <p:spPr>
          <a:xfrm>
            <a:off x="577850" y="607358"/>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2800" b="1" strike="noStrike" cap="none" dirty="0">
                <a:solidFill>
                  <a:srgbClr val="00B0F0"/>
                </a:solidFill>
                <a:latin typeface="Raleway" panose="020B0604020202020204" charset="0"/>
                <a:sym typeface="Arial"/>
              </a:rPr>
              <a:t>Discovery API</a:t>
            </a:r>
          </a:p>
        </p:txBody>
      </p:sp>
      <p:pic>
        <p:nvPicPr>
          <p:cNvPr id="11"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12"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
        <p:nvSpPr>
          <p:cNvPr id="13" name="CuadroTexto 12"/>
          <p:cNvSpPr txBox="1"/>
          <p:nvPr/>
        </p:nvSpPr>
        <p:spPr>
          <a:xfrm>
            <a:off x="1001748" y="1762969"/>
            <a:ext cx="6760262" cy="584775"/>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b="1">
                <a:solidFill>
                  <a:srgbClr val="00B0F0"/>
                </a:solidFill>
                <a:latin typeface="Raleway" panose="020B0604020202020204" charset="0"/>
              </a:defRPr>
            </a:lvl1pPr>
          </a:lstStyle>
          <a:p>
            <a:r>
              <a:rPr lang="es-ES" dirty="0" err="1"/>
              <a:t>Socrata</a:t>
            </a:r>
            <a:r>
              <a:rPr lang="es-ES" dirty="0"/>
              <a:t> tiene la API SODA que me  permite interrogar recursos –</a:t>
            </a:r>
            <a:r>
              <a:rPr lang="es-ES" dirty="0" err="1"/>
              <a:t>datasets</a:t>
            </a:r>
            <a:r>
              <a:rPr lang="es-ES" dirty="0"/>
              <a:t>- que están en los portales basados en </a:t>
            </a:r>
            <a:r>
              <a:rPr lang="es-ES" dirty="0" err="1"/>
              <a:t>Socrata</a:t>
            </a:r>
            <a:endParaRPr lang="es-ES" dirty="0"/>
          </a:p>
        </p:txBody>
      </p:sp>
      <p:sp>
        <p:nvSpPr>
          <p:cNvPr id="14" name="CuadroTexto 13"/>
          <p:cNvSpPr txBox="1"/>
          <p:nvPr/>
        </p:nvSpPr>
        <p:spPr>
          <a:xfrm>
            <a:off x="1001748" y="3164802"/>
            <a:ext cx="6760262" cy="307777"/>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b="1">
                <a:solidFill>
                  <a:srgbClr val="00B0F0"/>
                </a:solidFill>
                <a:latin typeface="Raleway" panose="020B0604020202020204" charset="0"/>
              </a:defRPr>
            </a:lvl1pPr>
          </a:lstStyle>
          <a:p>
            <a:r>
              <a:rPr lang="es-ES" dirty="0"/>
              <a:t>Para encontrar estos portales puedo utilizar  </a:t>
            </a:r>
            <a:r>
              <a:rPr lang="es-ES" dirty="0">
                <a:hlinkClick r:id="rId5"/>
              </a:rPr>
              <a:t>https://www.opendatanetwork.com/</a:t>
            </a:r>
            <a:endParaRPr lang="es-ES" dirty="0"/>
          </a:p>
        </p:txBody>
      </p:sp>
      <p:sp>
        <p:nvSpPr>
          <p:cNvPr id="15" name="CuadroTexto 14"/>
          <p:cNvSpPr txBox="1"/>
          <p:nvPr/>
        </p:nvSpPr>
        <p:spPr>
          <a:xfrm>
            <a:off x="3567199" y="4075392"/>
            <a:ext cx="622286" cy="307777"/>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b="1">
                <a:solidFill>
                  <a:srgbClr val="00B0F0"/>
                </a:solidFill>
                <a:latin typeface="Raleway" panose="020B0604020202020204" charset="0"/>
              </a:defRPr>
            </a:lvl1pPr>
          </a:lstStyle>
          <a:p>
            <a:r>
              <a:rPr lang="es-ES" dirty="0"/>
              <a:t>{OR }</a:t>
            </a:r>
          </a:p>
        </p:txBody>
      </p:sp>
      <p:sp>
        <p:nvSpPr>
          <p:cNvPr id="16" name="CuadroTexto 15"/>
          <p:cNvSpPr txBox="1"/>
          <p:nvPr/>
        </p:nvSpPr>
        <p:spPr>
          <a:xfrm>
            <a:off x="1001747" y="4800329"/>
            <a:ext cx="8242005" cy="830997"/>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defPPr marR="0" lvl="0" algn="l" rtl="0">
              <a:lnSpc>
                <a:spcPct val="100000"/>
              </a:lnSpc>
              <a:spcBef>
                <a:spcPts val="0"/>
              </a:spcBef>
              <a:spcAft>
                <a:spcPts val="0"/>
              </a:spcAft>
            </a:defPPr>
            <a:lvl1pPr marL="0" indent="0">
              <a:buClr>
                <a:srgbClr val="000000"/>
              </a:buClr>
              <a:buSzPct val="25000"/>
              <a:buFont typeface="Arial"/>
              <a:defRPr sz="1600" b="1">
                <a:solidFill>
                  <a:srgbClr val="00B0F0"/>
                </a:solidFill>
                <a:latin typeface="Raleway" panose="020B0604020202020204" charset="0"/>
              </a:defRPr>
            </a:lvl1pPr>
          </a:lstStyle>
          <a:p>
            <a:r>
              <a:rPr lang="es-ES" dirty="0"/>
              <a:t>Utilizar la Discovery API (</a:t>
            </a:r>
            <a:r>
              <a:rPr lang="es-ES" dirty="0" err="1"/>
              <a:t>Apiary</a:t>
            </a:r>
            <a:r>
              <a:rPr lang="es-ES" dirty="0"/>
              <a:t>) de SOCRATA </a:t>
            </a:r>
            <a:r>
              <a:rPr lang="es-ES" sz="2800" dirty="0">
                <a:hlinkClick r:id="rId6"/>
              </a:rPr>
              <a:t>http://docs.socratadiscovery.apiary.io</a:t>
            </a:r>
            <a:endParaRPr lang="es-ES" sz="2800" dirty="0"/>
          </a:p>
          <a:p>
            <a:endParaRPr lang="es-ES" dirty="0"/>
          </a:p>
        </p:txBody>
      </p:sp>
    </p:spTree>
    <p:extLst>
      <p:ext uri="{BB962C8B-B14F-4D97-AF65-F5344CB8AC3E}">
        <p14:creationId xmlns:p14="http://schemas.microsoft.com/office/powerpoint/2010/main" val="2165078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Shape 177"/>
          <p:cNvSpPr/>
          <p:nvPr/>
        </p:nvSpPr>
        <p:spPr>
          <a:xfrm>
            <a:off x="577850" y="607358"/>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2800" b="1" strike="noStrike" cap="none" dirty="0">
                <a:solidFill>
                  <a:srgbClr val="00B0F0"/>
                </a:solidFill>
                <a:latin typeface="Raleway" panose="020B0604020202020204" charset="0"/>
                <a:sym typeface="Arial"/>
              </a:rPr>
              <a:t>Discovery API</a:t>
            </a:r>
          </a:p>
        </p:txBody>
      </p:sp>
      <p:pic>
        <p:nvPicPr>
          <p:cNvPr id="11"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12"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
        <p:nvSpPr>
          <p:cNvPr id="9" name="CuadroTexto 8"/>
          <p:cNvSpPr txBox="1"/>
          <p:nvPr/>
        </p:nvSpPr>
        <p:spPr>
          <a:xfrm>
            <a:off x="1284381" y="1162646"/>
            <a:ext cx="6760262" cy="3542357"/>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defPPr marR="0" lvl="0" algn="l" rtl="0">
              <a:lnSpc>
                <a:spcPct val="100000"/>
              </a:lnSpc>
              <a:spcBef>
                <a:spcPts val="0"/>
              </a:spcBef>
              <a:spcAft>
                <a:spcPts val="0"/>
              </a:spcAft>
              <a:defRPr/>
            </a:defPPr>
            <a:lvl1pPr marL="0" indent="0">
              <a:buClr>
                <a:srgbClr val="000000"/>
              </a:buClr>
              <a:buSzPct val="25000"/>
              <a:buFont typeface="Arial"/>
              <a:defRPr sz="1600" b="1">
                <a:solidFill>
                  <a:srgbClr val="00B0F0"/>
                </a:solidFill>
                <a:latin typeface="Raleway" panose="020B0604020202020204" charset="0"/>
              </a:defRPr>
            </a:lvl1pPr>
          </a:lstStyle>
          <a:p>
            <a:r>
              <a:rPr lang="es-ES" sz="1800" dirty="0"/>
              <a:t>Discovery API nos permite listar y buscar en todos los dominios (portales) de Estados Unidos o resto de el mundo.</a:t>
            </a:r>
          </a:p>
          <a:p>
            <a:endParaRPr lang="es-ES" sz="1800" dirty="0"/>
          </a:p>
          <a:p>
            <a:r>
              <a:rPr lang="es-ES" sz="1800" dirty="0"/>
              <a:t>Podemos Filtrar por</a:t>
            </a:r>
          </a:p>
          <a:p>
            <a:r>
              <a:rPr lang="es-ES" sz="1800" dirty="0"/>
              <a:t>	</a:t>
            </a:r>
            <a:r>
              <a:rPr lang="es-ES" sz="1800" dirty="0" err="1"/>
              <a:t>Search_context</a:t>
            </a:r>
            <a:r>
              <a:rPr lang="es-ES" sz="1800" dirty="0"/>
              <a:t> / </a:t>
            </a:r>
            <a:r>
              <a:rPr lang="es-ES" sz="1800" dirty="0" err="1"/>
              <a:t>domain</a:t>
            </a:r>
            <a:r>
              <a:rPr lang="es-ES" sz="1800" dirty="0"/>
              <a:t>: {</a:t>
            </a:r>
            <a:r>
              <a:rPr lang="es-ES" sz="1800" dirty="0" err="1"/>
              <a:t>domain</a:t>
            </a:r>
            <a:r>
              <a:rPr lang="es-ES" sz="1800" dirty="0"/>
              <a:t>}</a:t>
            </a:r>
          </a:p>
          <a:p>
            <a:r>
              <a:rPr lang="es-ES" sz="1800" dirty="0"/>
              <a:t>	</a:t>
            </a:r>
            <a:r>
              <a:rPr lang="es-ES" sz="1800" dirty="0" err="1"/>
              <a:t>Categories</a:t>
            </a:r>
            <a:r>
              <a:rPr lang="es-ES" sz="1800" dirty="0"/>
              <a:t>: {</a:t>
            </a:r>
            <a:r>
              <a:rPr lang="es-ES" sz="1800" dirty="0" err="1"/>
              <a:t>Education</a:t>
            </a:r>
            <a:r>
              <a:rPr lang="es-ES" sz="1800" dirty="0"/>
              <a:t>}</a:t>
            </a:r>
          </a:p>
          <a:p>
            <a:r>
              <a:rPr lang="es-ES" sz="1800" dirty="0"/>
              <a:t>	</a:t>
            </a:r>
            <a:r>
              <a:rPr lang="es-ES" sz="1800" dirty="0" err="1"/>
              <a:t>Assets</a:t>
            </a:r>
            <a:r>
              <a:rPr lang="es-ES" sz="1800" dirty="0"/>
              <a:t>: {</a:t>
            </a:r>
            <a:r>
              <a:rPr lang="es-ES" sz="1800" dirty="0" err="1"/>
              <a:t>Datasets</a:t>
            </a:r>
            <a:r>
              <a:rPr lang="es-ES" sz="1800" dirty="0"/>
              <a:t>, </a:t>
            </a:r>
            <a:r>
              <a:rPr lang="es-ES" sz="1800" dirty="0" err="1"/>
              <a:t>Maps</a:t>
            </a:r>
            <a:r>
              <a:rPr lang="es-ES" sz="1800" dirty="0"/>
              <a:t>, Charts}</a:t>
            </a:r>
          </a:p>
          <a:p>
            <a:r>
              <a:rPr lang="es-ES" sz="1800" dirty="0"/>
              <a:t>	</a:t>
            </a:r>
            <a:r>
              <a:rPr lang="es-ES" sz="1800" dirty="0" err="1"/>
              <a:t>Attributions</a:t>
            </a:r>
            <a:r>
              <a:rPr lang="es-ES" sz="1800" dirty="0"/>
              <a:t>: {</a:t>
            </a:r>
            <a:r>
              <a:rPr lang="es-ES" sz="1800" dirty="0" err="1"/>
              <a:t>organizations</a:t>
            </a:r>
            <a:r>
              <a:rPr lang="es-ES" sz="1800" dirty="0"/>
              <a:t>}</a:t>
            </a:r>
          </a:p>
          <a:p>
            <a:r>
              <a:rPr lang="es-ES" sz="1800" dirty="0"/>
              <a:t>	q: {free </a:t>
            </a:r>
            <a:r>
              <a:rPr lang="es-ES" sz="1800" dirty="0" err="1"/>
              <a:t>text</a:t>
            </a:r>
            <a:r>
              <a:rPr lang="es-ES" sz="1800" dirty="0"/>
              <a:t>}</a:t>
            </a:r>
          </a:p>
          <a:p>
            <a:r>
              <a:rPr lang="es-ES" sz="1800" dirty="0"/>
              <a:t>	</a:t>
            </a:r>
            <a:r>
              <a:rPr lang="es-ES" sz="1800" dirty="0" err="1"/>
              <a:t>Derived_view</a:t>
            </a:r>
            <a:r>
              <a:rPr lang="es-ES" sz="1800" dirty="0"/>
              <a:t>: {</a:t>
            </a:r>
            <a:r>
              <a:rPr lang="es-ES" sz="1800" dirty="0" err="1"/>
              <a:t>id_dataset</a:t>
            </a:r>
            <a:r>
              <a:rPr lang="es-ES" sz="1800" dirty="0"/>
              <a:t>}</a:t>
            </a:r>
          </a:p>
          <a:p>
            <a:r>
              <a:rPr lang="es-ES" sz="1800" dirty="0"/>
              <a:t>	</a:t>
            </a:r>
            <a:r>
              <a:rPr lang="es-ES" sz="1800" dirty="0" err="1"/>
              <a:t>limit</a:t>
            </a:r>
            <a:r>
              <a:rPr lang="es-ES" sz="1800" dirty="0"/>
              <a:t>: {</a:t>
            </a:r>
            <a:r>
              <a:rPr lang="es-ES" sz="1800" dirty="0" err="1"/>
              <a:t>num</a:t>
            </a:r>
            <a:r>
              <a:rPr lang="es-ES" sz="1800" dirty="0"/>
              <a:t> </a:t>
            </a:r>
            <a:r>
              <a:rPr lang="es-ES" sz="1800" dirty="0" err="1"/>
              <a:t>results</a:t>
            </a:r>
            <a:r>
              <a:rPr lang="es-ES" sz="1800" dirty="0"/>
              <a:t>}</a:t>
            </a:r>
          </a:p>
          <a:p>
            <a:r>
              <a:rPr lang="es-ES" sz="1800" dirty="0"/>
              <a:t>	</a:t>
            </a:r>
          </a:p>
        </p:txBody>
      </p:sp>
      <p:sp>
        <p:nvSpPr>
          <p:cNvPr id="10" name="Rectangle 2"/>
          <p:cNvSpPr>
            <a:spLocks noChangeArrowheads="1"/>
          </p:cNvSpPr>
          <p:nvPr/>
        </p:nvSpPr>
        <p:spPr bwMode="auto">
          <a:xfrm>
            <a:off x="990861" y="5226198"/>
            <a:ext cx="8208758" cy="584775"/>
          </a:xfrm>
          <a:prstGeom prst="rect">
            <a:avLst/>
          </a:prstGeom>
          <a:solidFill>
            <a:schemeClr val="tx2"/>
          </a:solidFill>
          <a:ln w="9525" cap="flat" cmpd="sng">
            <a:solidFill>
              <a:srgbClr val="F2F2F2"/>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00" rIns="91425" bIns="45700" anchor="t" anchorCtr="0">
            <a:noAutofit/>
          </a:bodyPr>
          <a:lstStyle/>
          <a:p>
            <a:pPr>
              <a:buClr>
                <a:srgbClr val="000000"/>
              </a:buClr>
              <a:buSzPct val="25000"/>
              <a:buFont typeface="Arial"/>
            </a:pPr>
            <a:r>
              <a:rPr lang="es-ES" sz="2000" b="1" dirty="0">
                <a:solidFill>
                  <a:srgbClr val="00B0F0"/>
                </a:solidFill>
                <a:latin typeface="Raleway" panose="020B0604020202020204" charset="0"/>
                <a:hlinkClick r:id="rId5"/>
              </a:rPr>
              <a:t>http://api.us.socrata.com/api/catalog/v1?q=crime&amp;limit=3</a:t>
            </a:r>
            <a:endParaRPr lang="es-ES" sz="2000" b="1" dirty="0">
              <a:solidFill>
                <a:srgbClr val="00B0F0"/>
              </a:solidFill>
              <a:latin typeface="Raleway" panose="020B0604020202020204" charset="0"/>
            </a:endParaRPr>
          </a:p>
          <a:p>
            <a:pPr>
              <a:buClr>
                <a:srgbClr val="000000"/>
              </a:buClr>
              <a:buSzPct val="25000"/>
              <a:buFont typeface="Arial"/>
            </a:pPr>
            <a:endParaRPr lang="es-ES" sz="2400" b="1" dirty="0">
              <a:solidFill>
                <a:srgbClr val="00B0F0"/>
              </a:solidFill>
              <a:latin typeface="Raleway" panose="020B0604020202020204" charset="0"/>
            </a:endParaRPr>
          </a:p>
          <a:p>
            <a:pPr>
              <a:buClr>
                <a:srgbClr val="000000"/>
              </a:buClr>
              <a:buSzPct val="25000"/>
              <a:buFont typeface="Arial"/>
            </a:pPr>
            <a:r>
              <a:rPr lang="es-ES" altLang="es-ES" sz="2000" b="1" dirty="0">
                <a:solidFill>
                  <a:srgbClr val="00B0F0"/>
                </a:solidFill>
                <a:latin typeface="Raleway" panose="020B0604020202020204" charset="0"/>
              </a:rPr>
              <a:t> </a:t>
            </a:r>
          </a:p>
        </p:txBody>
      </p:sp>
    </p:spTree>
    <p:extLst>
      <p:ext uri="{BB962C8B-B14F-4D97-AF65-F5344CB8AC3E}">
        <p14:creationId xmlns:p14="http://schemas.microsoft.com/office/powerpoint/2010/main" val="2893210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87"/>
          <p:cNvSpPr txBox="1"/>
          <p:nvPr/>
        </p:nvSpPr>
        <p:spPr>
          <a:xfrm>
            <a:off x="-437194" y="157058"/>
            <a:ext cx="6164051" cy="1179899"/>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2CACE9"/>
              </a:buClr>
              <a:buSzPct val="25000"/>
              <a:buFont typeface="Impact"/>
              <a:buNone/>
            </a:pPr>
            <a:r>
              <a:rPr lang="es-ES" sz="6000" b="1" i="0" u="none" strike="noStrike" cap="none" dirty="0">
                <a:solidFill>
                  <a:srgbClr val="2CACE9"/>
                </a:solidFill>
                <a:latin typeface="Raleway"/>
                <a:ea typeface="Raleway"/>
                <a:cs typeface="Raleway"/>
                <a:sym typeface="Raleway"/>
              </a:rPr>
              <a:t>Actividad</a:t>
            </a:r>
          </a:p>
        </p:txBody>
      </p:sp>
      <p:grpSp>
        <p:nvGrpSpPr>
          <p:cNvPr id="13" name="Grupo 12"/>
          <p:cNvGrpSpPr/>
          <p:nvPr/>
        </p:nvGrpSpPr>
        <p:grpSpPr>
          <a:xfrm>
            <a:off x="7049697" y="204679"/>
            <a:ext cx="3030928" cy="2754128"/>
            <a:chOff x="5799462" y="254202"/>
            <a:chExt cx="4000500" cy="4000500"/>
          </a:xfrm>
        </p:grpSpPr>
        <p:sp>
          <p:nvSpPr>
            <p:cNvPr id="14" name="Shape 86"/>
            <p:cNvSpPr/>
            <p:nvPr/>
          </p:nvSpPr>
          <p:spPr>
            <a:xfrm>
              <a:off x="5799462" y="254202"/>
              <a:ext cx="4000500" cy="4000500"/>
            </a:xfrm>
            <a:prstGeom prst="ellipse">
              <a:avLst/>
            </a:prstGeom>
            <a:solidFill>
              <a:srgbClr val="EEEEEE">
                <a:alpha val="60784"/>
              </a:srgbClr>
            </a:solid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88"/>
            <p:cNvSpPr/>
            <p:nvPr/>
          </p:nvSpPr>
          <p:spPr>
            <a:xfrm>
              <a:off x="8502596" y="818543"/>
              <a:ext cx="9599" cy="6299"/>
            </a:xfrm>
            <a:custGeom>
              <a:avLst/>
              <a:gdLst/>
              <a:ahLst/>
              <a:cxnLst/>
              <a:rect l="0" t="0" r="0" b="0"/>
              <a:pathLst>
                <a:path w="120000" h="120000" extrusionOk="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6" name="Shape 89"/>
            <p:cNvSpPr/>
            <p:nvPr/>
          </p:nvSpPr>
          <p:spPr>
            <a:xfrm>
              <a:off x="8445446" y="802668"/>
              <a:ext cx="53998" cy="12598"/>
            </a:xfrm>
            <a:custGeom>
              <a:avLst/>
              <a:gdLst/>
              <a:ahLst/>
              <a:cxnLst/>
              <a:rect l="0" t="0" r="0" b="0"/>
              <a:pathLst>
                <a:path w="120000" h="120000" extrusionOk="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7" name="Shape 90"/>
            <p:cNvSpPr/>
            <p:nvPr/>
          </p:nvSpPr>
          <p:spPr>
            <a:xfrm>
              <a:off x="8364482" y="812193"/>
              <a:ext cx="6299" cy="0"/>
            </a:xfrm>
            <a:custGeom>
              <a:avLst/>
              <a:gdLst/>
              <a:ahLst/>
              <a:cxnLst/>
              <a:rect l="0" t="0" r="0" b="0"/>
              <a:pathLst>
                <a:path w="120000" h="120000" extrusionOk="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8" name="Shape 91"/>
            <p:cNvSpPr/>
            <p:nvPr/>
          </p:nvSpPr>
          <p:spPr>
            <a:xfrm>
              <a:off x="8329557" y="809018"/>
              <a:ext cx="6299" cy="0"/>
            </a:xfrm>
            <a:custGeom>
              <a:avLst/>
              <a:gdLst/>
              <a:ahLst/>
              <a:cxnLst/>
              <a:rect l="0" t="0" r="0" b="0"/>
              <a:pathLst>
                <a:path w="120000" h="120000" extrusionOk="0">
                  <a:moveTo>
                    <a:pt x="0" y="0"/>
                  </a:moveTo>
                  <a:cubicBezTo>
                    <a:pt x="120000" y="0"/>
                    <a:pt x="120000" y="0"/>
                    <a:pt x="120000" y="0"/>
                  </a:cubicBezTo>
                  <a:cubicBezTo>
                    <a:pt x="60000" y="0"/>
                    <a:pt x="6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9" name="Shape 92"/>
            <p:cNvSpPr/>
            <p:nvPr/>
          </p:nvSpPr>
          <p:spPr>
            <a:xfrm>
              <a:off x="8686746" y="848704"/>
              <a:ext cx="3299" cy="0"/>
            </a:xfrm>
            <a:custGeom>
              <a:avLst/>
              <a:gdLst/>
              <a:ahLst/>
              <a:cxnLst/>
              <a:rect l="0" t="0" r="0" b="0"/>
              <a:pathLst>
                <a:path w="120000" h="120000" extrusionOk="0">
                  <a:moveTo>
                    <a:pt x="120000" y="0"/>
                  </a:moveTo>
                  <a:cubicBezTo>
                    <a:pt x="120000" y="0"/>
                    <a:pt x="120000" y="0"/>
                    <a:pt x="120000" y="0"/>
                  </a:cubicBezTo>
                  <a:cubicBezTo>
                    <a:pt x="0" y="0"/>
                    <a:pt x="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0" name="Shape 93"/>
            <p:cNvSpPr/>
            <p:nvPr/>
          </p:nvSpPr>
          <p:spPr>
            <a:xfrm>
              <a:off x="8515296" y="821716"/>
              <a:ext cx="3299"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1" name="Shape 94"/>
            <p:cNvSpPr/>
            <p:nvPr/>
          </p:nvSpPr>
          <p:spPr>
            <a:xfrm>
              <a:off x="8354957" y="812193"/>
              <a:ext cx="6299" cy="0"/>
            </a:xfrm>
            <a:custGeom>
              <a:avLst/>
              <a:gdLst/>
              <a:ahLst/>
              <a:cxnLst/>
              <a:rect l="0" t="0" r="0" b="0"/>
              <a:pathLst>
                <a:path w="120000" h="120000" extrusionOk="0">
                  <a:moveTo>
                    <a:pt x="120000" y="0"/>
                  </a:moveTo>
                  <a:cubicBezTo>
                    <a:pt x="60000" y="0"/>
                    <a:pt x="60000" y="0"/>
                    <a:pt x="0" y="0"/>
                  </a:cubicBezTo>
                  <a:cubicBezTo>
                    <a:pt x="6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2" name="Shape 95"/>
            <p:cNvSpPr/>
            <p:nvPr/>
          </p:nvSpPr>
          <p:spPr>
            <a:xfrm>
              <a:off x="8361307" y="812193"/>
              <a:ext cx="6299" cy="0"/>
            </a:xfrm>
            <a:custGeom>
              <a:avLst/>
              <a:gdLst/>
              <a:ahLst/>
              <a:cxnLst/>
              <a:rect l="0" t="0" r="0" b="0"/>
              <a:pathLst>
                <a:path w="120000" h="120000" extrusionOk="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3" name="Shape 96"/>
            <p:cNvSpPr/>
            <p:nvPr/>
          </p:nvSpPr>
          <p:spPr>
            <a:xfrm>
              <a:off x="8429571" y="805843"/>
              <a:ext cx="3299" cy="3299"/>
            </a:xfrm>
            <a:custGeom>
              <a:avLst/>
              <a:gdLst/>
              <a:ahLst/>
              <a:cxnLst/>
              <a:rect l="0" t="0" r="0" b="0"/>
              <a:pathLst>
                <a:path w="120000" h="120000" extrusionOk="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4" name="Shape 97"/>
            <p:cNvSpPr/>
            <p:nvPr/>
          </p:nvSpPr>
          <p:spPr>
            <a:xfrm>
              <a:off x="8432746" y="805843"/>
              <a:ext cx="3299" cy="0"/>
            </a:xfrm>
            <a:custGeom>
              <a:avLst/>
              <a:gdLst/>
              <a:ahLst/>
              <a:cxnLst/>
              <a:rect l="0" t="0" r="0" b="0"/>
              <a:pathLst>
                <a:path w="120000" h="120000" extrusionOk="0">
                  <a:moveTo>
                    <a:pt x="0" y="0"/>
                  </a:moveTo>
                  <a:cubicBezTo>
                    <a:pt x="120000" y="0"/>
                    <a:pt x="120000" y="0"/>
                    <a:pt x="12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5" name="Shape 98"/>
            <p:cNvSpPr/>
            <p:nvPr/>
          </p:nvSpPr>
          <p:spPr>
            <a:xfrm>
              <a:off x="8435921" y="805843"/>
              <a:ext cx="9599" cy="0"/>
            </a:xfrm>
            <a:custGeom>
              <a:avLst/>
              <a:gdLst/>
              <a:ahLst/>
              <a:cxnLst/>
              <a:rect l="0" t="0" r="0" b="0"/>
              <a:pathLst>
                <a:path w="120000" h="120000" extrusionOk="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6" name="Shape 99"/>
            <p:cNvSpPr/>
            <p:nvPr/>
          </p:nvSpPr>
          <p:spPr>
            <a:xfrm>
              <a:off x="8332735" y="815368"/>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7" name="Shape 100"/>
            <p:cNvSpPr/>
            <p:nvPr/>
          </p:nvSpPr>
          <p:spPr>
            <a:xfrm>
              <a:off x="8307332" y="815370"/>
              <a:ext cx="25500" cy="6299"/>
            </a:xfrm>
            <a:custGeom>
              <a:avLst/>
              <a:gdLst/>
              <a:ahLst/>
              <a:cxnLst/>
              <a:rect l="0" t="0" r="0" b="0"/>
              <a:pathLst>
                <a:path w="120000" h="120000" extrusionOk="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8" name="Shape 101"/>
            <p:cNvSpPr/>
            <p:nvPr/>
          </p:nvSpPr>
          <p:spPr>
            <a:xfrm>
              <a:off x="8512121"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9" name="Shape 102"/>
            <p:cNvSpPr/>
            <p:nvPr/>
          </p:nvSpPr>
          <p:spPr>
            <a:xfrm>
              <a:off x="8508946" y="821716"/>
              <a:ext cx="3299" cy="3299"/>
            </a:xfrm>
            <a:custGeom>
              <a:avLst/>
              <a:gdLst/>
              <a:ahLst/>
              <a:cxnLst/>
              <a:rect l="0" t="0" r="0" b="0"/>
              <a:pathLst>
                <a:path w="120000" h="120000" extrusionOk="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0" name="Shape 103"/>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1" name="Shape 104"/>
            <p:cNvSpPr/>
            <p:nvPr/>
          </p:nvSpPr>
          <p:spPr>
            <a:xfrm>
              <a:off x="848989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2" name="Shape 105"/>
            <p:cNvSpPr/>
            <p:nvPr/>
          </p:nvSpPr>
          <p:spPr>
            <a:xfrm>
              <a:off x="8486721" y="8582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3" name="Shape 106"/>
            <p:cNvSpPr/>
            <p:nvPr/>
          </p:nvSpPr>
          <p:spPr>
            <a:xfrm>
              <a:off x="8489896" y="83600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4" name="Shape 107"/>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5" name="Shape 108"/>
            <p:cNvSpPr/>
            <p:nvPr/>
          </p:nvSpPr>
          <p:spPr>
            <a:xfrm>
              <a:off x="8489896" y="828066"/>
              <a:ext cx="3299" cy="0"/>
            </a:xfrm>
            <a:custGeom>
              <a:avLst/>
              <a:gdLst/>
              <a:ahLst/>
              <a:cxnLst/>
              <a:rect l="0" t="0" r="0" b="0"/>
              <a:pathLst>
                <a:path w="120000" h="120000" extrusionOk="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6" name="Shape 109"/>
            <p:cNvSpPr/>
            <p:nvPr/>
          </p:nvSpPr>
          <p:spPr>
            <a:xfrm>
              <a:off x="8493071" y="821716"/>
              <a:ext cx="3299" cy="3299"/>
            </a:xfrm>
            <a:custGeom>
              <a:avLst/>
              <a:gdLst/>
              <a:ahLst/>
              <a:cxnLst/>
              <a:rect l="0" t="0" r="0" b="0"/>
              <a:pathLst>
                <a:path w="120000" h="120000" extrusionOk="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7" name="Shape 110"/>
            <p:cNvSpPr/>
            <p:nvPr/>
          </p:nvSpPr>
          <p:spPr>
            <a:xfrm>
              <a:off x="8505771" y="818543"/>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8" name="Shape 111"/>
            <p:cNvSpPr/>
            <p:nvPr/>
          </p:nvSpPr>
          <p:spPr>
            <a:xfrm>
              <a:off x="8489896" y="8328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9" name="Shape 112"/>
            <p:cNvSpPr/>
            <p:nvPr/>
          </p:nvSpPr>
          <p:spPr>
            <a:xfrm>
              <a:off x="8483546" y="8645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0" name="Shape 113"/>
            <p:cNvSpPr/>
            <p:nvPr/>
          </p:nvSpPr>
          <p:spPr>
            <a:xfrm>
              <a:off x="8515296" y="899504"/>
              <a:ext cx="3299" cy="3299"/>
            </a:xfrm>
            <a:custGeom>
              <a:avLst/>
              <a:gdLst/>
              <a:ahLst/>
              <a:cxnLst/>
              <a:rect l="0" t="0" r="0" b="0"/>
              <a:pathLst>
                <a:path w="120000" h="120000" extrusionOk="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1" name="Shape 11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2" name="Shape 115"/>
            <p:cNvSpPr/>
            <p:nvPr/>
          </p:nvSpPr>
          <p:spPr>
            <a:xfrm>
              <a:off x="8518471" y="8995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3" name="Shape 116"/>
            <p:cNvSpPr/>
            <p:nvPr/>
          </p:nvSpPr>
          <p:spPr>
            <a:xfrm>
              <a:off x="8480371" y="880454"/>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4" name="Shape 117"/>
            <p:cNvSpPr/>
            <p:nvPr/>
          </p:nvSpPr>
          <p:spPr>
            <a:xfrm>
              <a:off x="8486721" y="8677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5" name="Shape 118"/>
            <p:cNvSpPr/>
            <p:nvPr/>
          </p:nvSpPr>
          <p:spPr>
            <a:xfrm>
              <a:off x="8483546" y="8868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6" name="Shape 119"/>
            <p:cNvSpPr/>
            <p:nvPr/>
          </p:nvSpPr>
          <p:spPr>
            <a:xfrm>
              <a:off x="8489896" y="8899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7" name="Shape 120"/>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8" name="Shape 121"/>
            <p:cNvSpPr/>
            <p:nvPr/>
          </p:nvSpPr>
          <p:spPr>
            <a:xfrm>
              <a:off x="8499421" y="877282"/>
              <a:ext cx="1500" cy="1500"/>
            </a:xfrm>
            <a:prstGeom prst="ellipse">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9" name="Shape 122"/>
            <p:cNvSpPr/>
            <p:nvPr/>
          </p:nvSpPr>
          <p:spPr>
            <a:xfrm>
              <a:off x="8551807" y="9153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0" name="Shape 123"/>
            <p:cNvSpPr/>
            <p:nvPr/>
          </p:nvSpPr>
          <p:spPr>
            <a:xfrm>
              <a:off x="8499421" y="8772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1" name="Shape 124"/>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2" name="Shape 125"/>
            <p:cNvSpPr/>
            <p:nvPr/>
          </p:nvSpPr>
          <p:spPr>
            <a:xfrm>
              <a:off x="8554982" y="915379"/>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3" name="Shape 126"/>
            <p:cNvSpPr/>
            <p:nvPr/>
          </p:nvSpPr>
          <p:spPr>
            <a:xfrm>
              <a:off x="8499421" y="83124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4" name="Shape 127"/>
            <p:cNvSpPr/>
            <p:nvPr/>
          </p:nvSpPr>
          <p:spPr>
            <a:xfrm>
              <a:off x="8502596" y="82806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5" name="Shape 128"/>
            <p:cNvSpPr/>
            <p:nvPr/>
          </p:nvSpPr>
          <p:spPr>
            <a:xfrm>
              <a:off x="8502596" y="824894"/>
              <a:ext cx="0" cy="3299"/>
            </a:xfrm>
            <a:custGeom>
              <a:avLst/>
              <a:gdLst/>
              <a:ahLst/>
              <a:cxnLst/>
              <a:rect l="0" t="0" r="0" b="0"/>
              <a:pathLst>
                <a:path w="120000" h="120000" extrusionOk="0">
                  <a:moveTo>
                    <a:pt x="0" y="120000"/>
                  </a:moveTo>
                  <a:cubicBezTo>
                    <a:pt x="0" y="0"/>
                    <a:pt x="0" y="0"/>
                    <a:pt x="0" y="0"/>
                  </a:cubicBezTo>
                  <a:cubicBezTo>
                    <a:pt x="0" y="0"/>
                    <a:pt x="0" y="0"/>
                    <a:pt x="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6" name="Shape 129"/>
            <p:cNvSpPr/>
            <p:nvPr/>
          </p:nvSpPr>
          <p:spPr>
            <a:xfrm>
              <a:off x="8499421" y="867754"/>
              <a:ext cx="0" cy="3299"/>
            </a:xfrm>
            <a:custGeom>
              <a:avLst/>
              <a:gdLst/>
              <a:ahLst/>
              <a:cxnLst/>
              <a:rect l="0" t="0" r="0" b="0"/>
              <a:pathLst>
                <a:path w="120000" h="120000" extrusionOk="0">
                  <a:moveTo>
                    <a:pt x="0" y="0"/>
                  </a:moveTo>
                  <a:cubicBezTo>
                    <a:pt x="0" y="0"/>
                    <a:pt x="0" y="0"/>
                    <a:pt x="0" y="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7" name="Shape 130"/>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8" name="Shape 131"/>
            <p:cNvSpPr/>
            <p:nvPr/>
          </p:nvSpPr>
          <p:spPr>
            <a:xfrm>
              <a:off x="8499421" y="877282"/>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9" name="Shape 132"/>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0" name="Shape 133"/>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1" name="Shape 13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2" name="Shape 135"/>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3" name="Shape 136"/>
            <p:cNvSpPr/>
            <p:nvPr/>
          </p:nvSpPr>
          <p:spPr>
            <a:xfrm>
              <a:off x="8505771" y="824891"/>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4" name="Shape 137"/>
            <p:cNvSpPr/>
            <p:nvPr/>
          </p:nvSpPr>
          <p:spPr>
            <a:xfrm>
              <a:off x="8505771" y="821716"/>
              <a:ext cx="3299" cy="3299"/>
            </a:xfrm>
            <a:custGeom>
              <a:avLst/>
              <a:gdLst/>
              <a:ahLst/>
              <a:cxnLst/>
              <a:rect l="0" t="0" r="0" b="0"/>
              <a:pathLst>
                <a:path w="120000" h="120000" extrusionOk="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5" name="Shape 138"/>
            <p:cNvSpPr/>
            <p:nvPr/>
          </p:nvSpPr>
          <p:spPr>
            <a:xfrm>
              <a:off x="8496246" y="815370"/>
              <a:ext cx="3299" cy="3299"/>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6" name="Shape 139"/>
            <p:cNvSpPr/>
            <p:nvPr/>
          </p:nvSpPr>
          <p:spPr>
            <a:xfrm>
              <a:off x="8496246" y="82171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7" name="Shape 140"/>
            <p:cNvSpPr/>
            <p:nvPr/>
          </p:nvSpPr>
          <p:spPr>
            <a:xfrm>
              <a:off x="8486721" y="84235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8" name="Shape 141"/>
            <p:cNvSpPr/>
            <p:nvPr/>
          </p:nvSpPr>
          <p:spPr>
            <a:xfrm>
              <a:off x="8496246" y="848704"/>
              <a:ext cx="3299" cy="0"/>
            </a:xfrm>
            <a:custGeom>
              <a:avLst/>
              <a:gdLst/>
              <a:ahLst/>
              <a:cxnLst/>
              <a:rect l="0" t="0" r="0" b="0"/>
              <a:pathLst>
                <a:path w="120000" h="120000" extrusionOk="0">
                  <a:moveTo>
                    <a:pt x="120000" y="0"/>
                  </a:moveTo>
                  <a:lnTo>
                    <a:pt x="120000" y="0"/>
                  </a:lnTo>
                  <a:lnTo>
                    <a:pt x="0" y="0"/>
                  </a:ln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9" name="Shape 142"/>
            <p:cNvSpPr/>
            <p:nvPr/>
          </p:nvSpPr>
          <p:spPr>
            <a:xfrm>
              <a:off x="8486721" y="848707"/>
              <a:ext cx="0" cy="3299"/>
            </a:xfrm>
            <a:custGeom>
              <a:avLst/>
              <a:gdLst/>
              <a:ahLst/>
              <a:cxnLst/>
              <a:rect l="0" t="0" r="0" b="0"/>
              <a:pathLst>
                <a:path w="120000" h="120000" extrusionOk="0">
                  <a:moveTo>
                    <a:pt x="0" y="120000"/>
                  </a:moveTo>
                  <a:lnTo>
                    <a:pt x="0" y="0"/>
                  </a:lnTo>
                  <a:lnTo>
                    <a:pt x="0" y="120000"/>
                  </a:ln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0" name="Shape 143"/>
            <p:cNvSpPr/>
            <p:nvPr/>
          </p:nvSpPr>
          <p:spPr>
            <a:xfrm>
              <a:off x="8486721" y="889979"/>
              <a:ext cx="3299" cy="0"/>
            </a:xfrm>
            <a:custGeom>
              <a:avLst/>
              <a:gdLst/>
              <a:ahLst/>
              <a:cxnLst/>
              <a:rect l="0" t="0" r="0" b="0"/>
              <a:pathLst>
                <a:path w="120000" h="120000" extrusionOk="0">
                  <a:moveTo>
                    <a:pt x="0" y="0"/>
                  </a:moveTo>
                  <a:cubicBezTo>
                    <a:pt x="120000" y="0"/>
                    <a:pt x="12000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1" name="Shape 144"/>
            <p:cNvSpPr/>
            <p:nvPr/>
          </p:nvSpPr>
          <p:spPr>
            <a:xfrm>
              <a:off x="8505771" y="893157"/>
              <a:ext cx="0" cy="3299"/>
            </a:xfrm>
            <a:custGeom>
              <a:avLst/>
              <a:gdLst/>
              <a:ahLst/>
              <a:cxnLst/>
              <a:rect l="0" t="0" r="0" b="0"/>
              <a:pathLst>
                <a:path w="120000" h="120000" extrusionOk="0">
                  <a:moveTo>
                    <a:pt x="0" y="0"/>
                  </a:moveTo>
                  <a:cubicBezTo>
                    <a:pt x="0" y="120000"/>
                    <a:pt x="0" y="120000"/>
                    <a:pt x="0" y="12000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2" name="Shape 145"/>
            <p:cNvSpPr/>
            <p:nvPr/>
          </p:nvSpPr>
          <p:spPr>
            <a:xfrm>
              <a:off x="8539110" y="924904"/>
              <a:ext cx="3299" cy="0"/>
            </a:xfrm>
            <a:custGeom>
              <a:avLst/>
              <a:gdLst/>
              <a:ahLst/>
              <a:cxnLst/>
              <a:rect l="0" t="0" r="0" b="0"/>
              <a:pathLst>
                <a:path w="120000" h="120000" extrusionOk="0">
                  <a:moveTo>
                    <a:pt x="0" y="0"/>
                  </a:moveTo>
                  <a:lnTo>
                    <a:pt x="0" y="0"/>
                  </a:lnTo>
                  <a:lnTo>
                    <a:pt x="120000" y="0"/>
                  </a:lnTo>
                  <a:lnTo>
                    <a:pt x="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3" name="Shape 146"/>
            <p:cNvSpPr/>
            <p:nvPr/>
          </p:nvSpPr>
          <p:spPr>
            <a:xfrm>
              <a:off x="6694252" y="2576550"/>
              <a:ext cx="578526" cy="914081"/>
            </a:xfrm>
            <a:custGeom>
              <a:avLst/>
              <a:gdLst/>
              <a:ahLst/>
              <a:cxnLst/>
              <a:rect l="0" t="0" r="0" b="0"/>
              <a:pathLst>
                <a:path w="120000" h="120000" extrusionOk="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4" name="Shape 147"/>
            <p:cNvSpPr/>
            <p:nvPr/>
          </p:nvSpPr>
          <p:spPr>
            <a:xfrm>
              <a:off x="8048478" y="1436844"/>
              <a:ext cx="63684" cy="227017"/>
            </a:xfrm>
            <a:custGeom>
              <a:avLst/>
              <a:gdLst/>
              <a:ahLst/>
              <a:cxnLst/>
              <a:rect l="0" t="0" r="0" b="0"/>
              <a:pathLst>
                <a:path w="120000" h="120000" extrusionOk="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5" name="Shape 148"/>
            <p:cNvSpPr/>
            <p:nvPr/>
          </p:nvSpPr>
          <p:spPr>
            <a:xfrm>
              <a:off x="7345414" y="1013345"/>
              <a:ext cx="732181" cy="1347977"/>
            </a:xfrm>
            <a:custGeom>
              <a:avLst/>
              <a:gdLst/>
              <a:ahLst/>
              <a:cxnLst/>
              <a:rect l="0" t="0" r="0" b="0"/>
              <a:pathLst>
                <a:path w="120000" h="120000" extrusionOk="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6" name="Shape 149"/>
            <p:cNvSpPr/>
            <p:nvPr/>
          </p:nvSpPr>
          <p:spPr>
            <a:xfrm>
              <a:off x="7642278" y="1937155"/>
              <a:ext cx="271998" cy="139793"/>
            </a:xfrm>
            <a:custGeom>
              <a:avLst/>
              <a:gdLst/>
              <a:ahLst/>
              <a:cxnLst/>
              <a:rect l="0" t="0" r="0" b="0"/>
              <a:pathLst>
                <a:path w="120000" h="120000" extrusionOk="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7" name="Shape 150"/>
            <p:cNvSpPr/>
            <p:nvPr/>
          </p:nvSpPr>
          <p:spPr>
            <a:xfrm>
              <a:off x="7217396" y="546941"/>
              <a:ext cx="1149337" cy="972926"/>
            </a:xfrm>
            <a:custGeom>
              <a:avLst/>
              <a:gdLst/>
              <a:ahLst/>
              <a:cxnLst/>
              <a:rect l="0" t="0" r="0" b="0"/>
              <a:pathLst>
                <a:path w="120000" h="120000" extrusionOk="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8" name="Shape 151"/>
            <p:cNvSpPr/>
            <p:nvPr/>
          </p:nvSpPr>
          <p:spPr>
            <a:xfrm>
              <a:off x="7499728" y="1546869"/>
              <a:ext cx="86438" cy="58061"/>
            </a:xfrm>
            <a:custGeom>
              <a:avLst/>
              <a:gdLst/>
              <a:ahLst/>
              <a:cxnLst/>
              <a:rect l="0" t="0" r="0" b="0"/>
              <a:pathLst>
                <a:path w="120000" h="120000" extrusionOk="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9" name="Shape 152"/>
            <p:cNvSpPr/>
            <p:nvPr/>
          </p:nvSpPr>
          <p:spPr>
            <a:xfrm>
              <a:off x="7534328" y="1571782"/>
              <a:ext cx="95461" cy="60937"/>
            </a:xfrm>
            <a:custGeom>
              <a:avLst/>
              <a:gdLst/>
              <a:ahLst/>
              <a:cxnLst/>
              <a:rect l="0" t="0" r="0" b="0"/>
              <a:pathLst>
                <a:path w="120000" h="120000" extrusionOk="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0" name="Shape 153"/>
            <p:cNvSpPr/>
            <p:nvPr/>
          </p:nvSpPr>
          <p:spPr>
            <a:xfrm>
              <a:off x="7592457" y="1602920"/>
              <a:ext cx="51913" cy="40800"/>
            </a:xfrm>
            <a:custGeom>
              <a:avLst/>
              <a:gdLst/>
              <a:ahLst/>
              <a:cxnLst/>
              <a:rect l="0" t="0" r="0" b="0"/>
              <a:pathLst>
                <a:path w="120000" h="120000" extrusionOk="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1" name="Shape 154"/>
            <p:cNvSpPr/>
            <p:nvPr/>
          </p:nvSpPr>
          <p:spPr>
            <a:xfrm>
              <a:off x="7899007" y="1537179"/>
              <a:ext cx="86438" cy="57409"/>
            </a:xfrm>
            <a:custGeom>
              <a:avLst/>
              <a:gdLst/>
              <a:ahLst/>
              <a:cxnLst/>
              <a:rect l="0" t="0" r="0" b="0"/>
              <a:pathLst>
                <a:path w="120000" h="120000" extrusionOk="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2" name="Shape 155"/>
            <p:cNvSpPr/>
            <p:nvPr/>
          </p:nvSpPr>
          <p:spPr>
            <a:xfrm>
              <a:off x="7933609" y="1562095"/>
              <a:ext cx="96245" cy="60937"/>
            </a:xfrm>
            <a:custGeom>
              <a:avLst/>
              <a:gdLst/>
              <a:ahLst/>
              <a:cxnLst/>
              <a:rect l="0" t="0" r="0" b="0"/>
              <a:pathLst>
                <a:path w="120000" h="120000" extrusionOk="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3" name="Shape 156"/>
            <p:cNvSpPr/>
            <p:nvPr/>
          </p:nvSpPr>
          <p:spPr>
            <a:xfrm>
              <a:off x="7991735" y="1592540"/>
              <a:ext cx="52569" cy="40800"/>
            </a:xfrm>
            <a:custGeom>
              <a:avLst/>
              <a:gdLst/>
              <a:ahLst/>
              <a:cxnLst/>
              <a:rect l="0" t="0" r="0" b="0"/>
              <a:pathLst>
                <a:path w="120000" h="120000" extrusionOk="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4" name="Shape 157"/>
            <p:cNvSpPr/>
            <p:nvPr/>
          </p:nvSpPr>
          <p:spPr>
            <a:xfrm>
              <a:off x="7757152" y="1451375"/>
              <a:ext cx="85131" cy="236693"/>
            </a:xfrm>
            <a:custGeom>
              <a:avLst/>
              <a:gdLst/>
              <a:ahLst/>
              <a:cxnLst/>
              <a:rect l="0" t="0" r="0" b="0"/>
              <a:pathLst>
                <a:path w="120000" h="120000" extrusionOk="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5" name="Shape 158"/>
            <p:cNvSpPr/>
            <p:nvPr/>
          </p:nvSpPr>
          <p:spPr>
            <a:xfrm>
              <a:off x="7571003" y="1440994"/>
              <a:ext cx="61592" cy="75452"/>
            </a:xfrm>
            <a:custGeom>
              <a:avLst/>
              <a:gdLst/>
              <a:ahLst/>
              <a:cxnLst/>
              <a:rect l="0" t="0" r="0" b="0"/>
              <a:pathLst>
                <a:path w="120000" h="120000" extrusionOk="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6" name="Shape 159"/>
            <p:cNvSpPr/>
            <p:nvPr/>
          </p:nvSpPr>
          <p:spPr>
            <a:xfrm>
              <a:off x="7882402" y="1440994"/>
              <a:ext cx="61592" cy="75452"/>
            </a:xfrm>
            <a:custGeom>
              <a:avLst/>
              <a:gdLst/>
              <a:ahLst/>
              <a:cxnLst/>
              <a:rect l="0" t="0" r="0" b="0"/>
              <a:pathLst>
                <a:path w="120000" h="120000" extrusionOk="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7" name="Shape 160"/>
            <p:cNvSpPr/>
            <p:nvPr/>
          </p:nvSpPr>
          <p:spPr>
            <a:xfrm>
              <a:off x="7412535" y="1406394"/>
              <a:ext cx="676080" cy="232509"/>
            </a:xfrm>
            <a:custGeom>
              <a:avLst/>
              <a:gdLst/>
              <a:ahLst/>
              <a:cxnLst/>
              <a:rect l="0" t="0" r="0" b="0"/>
              <a:pathLst>
                <a:path w="120000" h="120000" extrusionOk="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8" name="Shape 161"/>
            <p:cNvSpPr/>
            <p:nvPr/>
          </p:nvSpPr>
          <p:spPr>
            <a:xfrm>
              <a:off x="7471359" y="1198798"/>
              <a:ext cx="221391" cy="154961"/>
            </a:xfrm>
            <a:custGeom>
              <a:avLst/>
              <a:gdLst/>
              <a:ahLst/>
              <a:cxnLst/>
              <a:rect l="0" t="0" r="0" b="0"/>
              <a:pathLst>
                <a:path w="120000" h="120000" extrusionOk="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9" name="Shape 162"/>
            <p:cNvSpPr/>
            <p:nvPr/>
          </p:nvSpPr>
          <p:spPr>
            <a:xfrm>
              <a:off x="7827734" y="1298444"/>
              <a:ext cx="192360" cy="105923"/>
            </a:xfrm>
            <a:custGeom>
              <a:avLst/>
              <a:gdLst/>
              <a:ahLst/>
              <a:cxnLst/>
              <a:rect l="0" t="0" r="0" b="0"/>
              <a:pathLst>
                <a:path w="120000" h="120000" extrusionOk="0">
                  <a:moveTo>
                    <a:pt x="0" y="0"/>
                  </a:moveTo>
                  <a:cubicBezTo>
                    <a:pt x="0" y="0"/>
                    <a:pt x="26730" y="119999"/>
                    <a:pt x="120000" y="63157"/>
                  </a:cubicBezTo>
                  <a:cubicBezTo>
                    <a:pt x="120000" y="63157"/>
                    <a:pt x="18834" y="13082"/>
                    <a:pt x="0" y="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0" name="Shape 163"/>
            <p:cNvSpPr/>
            <p:nvPr/>
          </p:nvSpPr>
          <p:spPr>
            <a:xfrm>
              <a:off x="7536403" y="1681807"/>
              <a:ext cx="458739" cy="150907"/>
            </a:xfrm>
            <a:custGeom>
              <a:avLst/>
              <a:gdLst/>
              <a:ahLst/>
              <a:cxnLst/>
              <a:rect l="0" t="0" r="0" b="0"/>
              <a:pathLst>
                <a:path w="120000" h="120000" extrusionOk="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1" name="Shape 164"/>
            <p:cNvSpPr/>
            <p:nvPr/>
          </p:nvSpPr>
          <p:spPr>
            <a:xfrm>
              <a:off x="7571006" y="1744089"/>
              <a:ext cx="342485" cy="149469"/>
            </a:xfrm>
            <a:custGeom>
              <a:avLst/>
              <a:gdLst/>
              <a:ahLst/>
              <a:cxnLst/>
              <a:rect l="0" t="0" r="0" b="0"/>
              <a:pathLst>
                <a:path w="120000" h="120000" extrusionOk="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2" name="Shape 165"/>
            <p:cNvSpPr/>
            <p:nvPr/>
          </p:nvSpPr>
          <p:spPr>
            <a:xfrm>
              <a:off x="7537096" y="1681116"/>
              <a:ext cx="458087" cy="163984"/>
            </a:xfrm>
            <a:custGeom>
              <a:avLst/>
              <a:gdLst/>
              <a:ahLst/>
              <a:cxnLst/>
              <a:rect l="0" t="0" r="0" b="0"/>
              <a:pathLst>
                <a:path w="120000" h="120000" extrusionOk="0">
                  <a:moveTo>
                    <a:pt x="120000" y="16368"/>
                  </a:moveTo>
                  <a:cubicBezTo>
                    <a:pt x="120000" y="16368"/>
                    <a:pt x="63084" y="120000"/>
                    <a:pt x="0" y="290"/>
                  </a:cubicBezTo>
                  <a:cubicBezTo>
                    <a:pt x="0" y="0"/>
                    <a:pt x="43812" y="42615"/>
                    <a:pt x="120000" y="16368"/>
                  </a:cubicBezTo>
                  <a:close/>
                </a:path>
              </a:pathLst>
            </a:custGeom>
            <a:solidFill>
              <a:srgbClr val="FFFFF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3" name="Shape 166"/>
            <p:cNvSpPr/>
            <p:nvPr/>
          </p:nvSpPr>
          <p:spPr>
            <a:xfrm>
              <a:off x="7187639" y="2099771"/>
              <a:ext cx="1172876" cy="1460830"/>
            </a:xfrm>
            <a:custGeom>
              <a:avLst/>
              <a:gdLst/>
              <a:ahLst/>
              <a:cxnLst/>
              <a:rect l="0" t="0" r="0" b="0"/>
              <a:pathLst>
                <a:path w="120000" h="120000" extrusionOk="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4" name="Shape 167"/>
            <p:cNvSpPr/>
            <p:nvPr/>
          </p:nvSpPr>
          <p:spPr>
            <a:xfrm>
              <a:off x="7541246" y="2088700"/>
              <a:ext cx="456648" cy="331501"/>
            </a:xfrm>
            <a:custGeom>
              <a:avLst/>
              <a:gdLst/>
              <a:ahLst/>
              <a:cxnLst/>
              <a:rect l="0" t="0" r="0" b="0"/>
              <a:pathLst>
                <a:path w="120000" h="120000" extrusionOk="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5" name="Shape 168"/>
            <p:cNvSpPr/>
            <p:nvPr/>
          </p:nvSpPr>
          <p:spPr>
            <a:xfrm>
              <a:off x="7931531" y="2526730"/>
              <a:ext cx="243623" cy="279587"/>
            </a:xfrm>
            <a:custGeom>
              <a:avLst/>
              <a:gdLst/>
              <a:ahLst/>
              <a:cxnLst/>
              <a:rect l="0" t="0" r="0" b="0"/>
              <a:pathLst>
                <a:path w="120000" h="120000" extrusionOk="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6" name="Shape 169"/>
            <p:cNvSpPr/>
            <p:nvPr/>
          </p:nvSpPr>
          <p:spPr>
            <a:xfrm>
              <a:off x="7927381" y="2532265"/>
              <a:ext cx="251863" cy="62246"/>
            </a:xfrm>
            <a:prstGeom prst="rect">
              <a:avLst/>
            </a:prstGeom>
            <a:solidFill>
              <a:srgbClr val="2286B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7" name="Shape 170"/>
            <p:cNvSpPr/>
            <p:nvPr/>
          </p:nvSpPr>
          <p:spPr>
            <a:xfrm>
              <a:off x="6843721" y="2283148"/>
              <a:ext cx="395840" cy="560479"/>
            </a:xfrm>
            <a:custGeom>
              <a:avLst/>
              <a:gdLst/>
              <a:ahLst/>
              <a:cxnLst/>
              <a:rect l="0" t="0" r="0" b="0"/>
              <a:pathLst>
                <a:path w="120000" h="120000" extrusionOk="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8" name="Shape 171"/>
            <p:cNvSpPr/>
            <p:nvPr/>
          </p:nvSpPr>
          <p:spPr>
            <a:xfrm>
              <a:off x="8332196" y="2492821"/>
              <a:ext cx="438078" cy="671241"/>
            </a:xfrm>
            <a:custGeom>
              <a:avLst/>
              <a:gdLst/>
              <a:ahLst/>
              <a:cxnLst/>
              <a:rect l="0" t="0" r="0" b="0"/>
              <a:pathLst>
                <a:path w="120000" h="120000" extrusionOk="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9" name="Shape 172"/>
            <p:cNvSpPr/>
            <p:nvPr/>
          </p:nvSpPr>
          <p:spPr>
            <a:xfrm>
              <a:off x="8303132" y="2314977"/>
              <a:ext cx="420032" cy="559826"/>
            </a:xfrm>
            <a:custGeom>
              <a:avLst/>
              <a:gdLst/>
              <a:ahLst/>
              <a:cxnLst/>
              <a:rect l="0" t="0" r="0" b="0"/>
              <a:pathLst>
                <a:path w="120000" h="120000" extrusionOk="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0" name="Shape 173"/>
            <p:cNvSpPr/>
            <p:nvPr/>
          </p:nvSpPr>
          <p:spPr>
            <a:xfrm>
              <a:off x="8597228" y="1413316"/>
              <a:ext cx="105923" cy="367462"/>
            </a:xfrm>
            <a:custGeom>
              <a:avLst/>
              <a:gdLst/>
              <a:ahLst/>
              <a:cxnLst/>
              <a:rect l="0" t="0" r="0" b="0"/>
              <a:pathLst>
                <a:path w="120000" h="120000" extrusionOk="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1" name="Shape 174"/>
            <p:cNvSpPr/>
            <p:nvPr/>
          </p:nvSpPr>
          <p:spPr>
            <a:xfrm>
              <a:off x="8602071" y="1624370"/>
              <a:ext cx="96899" cy="166078"/>
            </a:xfrm>
            <a:custGeom>
              <a:avLst/>
              <a:gdLst/>
              <a:ahLst/>
              <a:cxnLst/>
              <a:rect l="0" t="0" r="0" b="0"/>
              <a:pathLst>
                <a:path w="120000" h="120000" extrusionOk="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2" name="Shape 175"/>
            <p:cNvSpPr/>
            <p:nvPr/>
          </p:nvSpPr>
          <p:spPr>
            <a:xfrm>
              <a:off x="8483046" y="1645825"/>
              <a:ext cx="475348" cy="1362491"/>
            </a:xfrm>
            <a:custGeom>
              <a:avLst/>
              <a:gdLst/>
              <a:ahLst/>
              <a:cxnLst/>
              <a:rect l="0" t="0" r="0" b="0"/>
              <a:pathLst>
                <a:path w="120000" h="120000" extrusionOk="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3" name="Shape 176"/>
            <p:cNvSpPr/>
            <p:nvPr/>
          </p:nvSpPr>
          <p:spPr>
            <a:xfrm>
              <a:off x="8590309" y="1704646"/>
              <a:ext cx="176408" cy="310055"/>
            </a:xfrm>
            <a:custGeom>
              <a:avLst/>
              <a:gdLst/>
              <a:ahLst/>
              <a:cxnLst/>
              <a:rect l="0" t="0" r="0" b="0"/>
              <a:pathLst>
                <a:path w="120000" h="120000" extrusionOk="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4" name="Shape 177"/>
            <p:cNvSpPr/>
            <p:nvPr/>
          </p:nvSpPr>
          <p:spPr>
            <a:xfrm>
              <a:off x="8688571" y="1665200"/>
              <a:ext cx="127368" cy="259446"/>
            </a:xfrm>
            <a:custGeom>
              <a:avLst/>
              <a:gdLst/>
              <a:ahLst/>
              <a:cxnLst/>
              <a:rect l="0" t="0" r="0" b="0"/>
              <a:pathLst>
                <a:path w="120000" h="120000" extrusionOk="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5" name="Shape 178"/>
            <p:cNvSpPr/>
            <p:nvPr/>
          </p:nvSpPr>
          <p:spPr>
            <a:xfrm>
              <a:off x="8790984" y="1708798"/>
              <a:ext cx="107230" cy="204785"/>
            </a:xfrm>
            <a:custGeom>
              <a:avLst/>
              <a:gdLst/>
              <a:ahLst/>
              <a:cxnLst/>
              <a:rect l="0" t="0" r="0" b="0"/>
              <a:pathLst>
                <a:path w="120000" h="120000" extrusionOk="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6" name="Shape 179"/>
            <p:cNvSpPr/>
            <p:nvPr/>
          </p:nvSpPr>
          <p:spPr>
            <a:xfrm>
              <a:off x="8833196" y="1845117"/>
              <a:ext cx="107230" cy="94153"/>
            </a:xfrm>
            <a:custGeom>
              <a:avLst/>
              <a:gdLst/>
              <a:ahLst/>
              <a:cxnLst/>
              <a:rect l="0" t="0" r="0" b="0"/>
              <a:pathLst>
                <a:path w="120000" h="120000" extrusionOk="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7" name="Shape 180"/>
            <p:cNvSpPr/>
            <p:nvPr/>
          </p:nvSpPr>
          <p:spPr>
            <a:xfrm>
              <a:off x="8648435" y="1700491"/>
              <a:ext cx="73359" cy="64338"/>
            </a:xfrm>
            <a:custGeom>
              <a:avLst/>
              <a:gdLst/>
              <a:ahLst/>
              <a:cxnLst/>
              <a:rect l="0" t="0" r="0" b="0"/>
              <a:pathLst>
                <a:path w="120000" h="120000" extrusionOk="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8" name="Shape 181"/>
            <p:cNvSpPr/>
            <p:nvPr/>
          </p:nvSpPr>
          <p:spPr>
            <a:xfrm>
              <a:off x="8629060" y="2730174"/>
              <a:ext cx="112068" cy="139139"/>
            </a:xfrm>
            <a:custGeom>
              <a:avLst/>
              <a:gdLst/>
              <a:ahLst/>
              <a:cxnLst/>
              <a:rect l="0" t="0" r="0" b="0"/>
              <a:pathLst>
                <a:path w="120000" h="120000" extrusionOk="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9" name="Shape 182"/>
            <p:cNvSpPr/>
            <p:nvPr/>
          </p:nvSpPr>
          <p:spPr>
            <a:xfrm>
              <a:off x="8671960" y="2831896"/>
              <a:ext cx="0" cy="0"/>
            </a:xfrm>
            <a:custGeom>
              <a:avLst/>
              <a:gdLst/>
              <a:ahLst/>
              <a:cxnLst/>
              <a:rect l="0" t="0" r="0" b="0"/>
              <a:pathLst>
                <a:path w="120000" h="120000" extrusionOk="0">
                  <a:moveTo>
                    <a:pt x="0" y="0"/>
                  </a:moveTo>
                  <a:lnTo>
                    <a:pt x="0" y="0"/>
                  </a:lnTo>
                  <a:lnTo>
                    <a:pt x="0" y="0"/>
                  </a:lnTo>
                  <a:close/>
                </a:path>
              </a:pathLst>
            </a:custGeom>
            <a:solidFill>
              <a:srgbClr val="D7AD7A"/>
            </a:solidFill>
            <a:ln w="9525" cap="flat" cmpd="sng">
              <a:solidFill>
                <a:srgbClr val="000000"/>
              </a:solidFill>
              <a:prstDash val="solid"/>
              <a:round/>
              <a:headEnd type="none" w="med" len="med"/>
              <a:tailEnd type="none" w="med" len="med"/>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0" name="Shape 183"/>
            <p:cNvSpPr/>
            <p:nvPr/>
          </p:nvSpPr>
          <p:spPr>
            <a:xfrm>
              <a:off x="8671960" y="2831896"/>
              <a:ext cx="0" cy="0"/>
            </a:xfrm>
            <a:custGeom>
              <a:avLst/>
              <a:gdLst/>
              <a:ahLst/>
              <a:cxnLst/>
              <a:rect l="0" t="0" r="0" b="0"/>
              <a:pathLst>
                <a:path w="120000" h="120000" extrusionOk="0">
                  <a:moveTo>
                    <a:pt x="0" y="0"/>
                  </a:moveTo>
                  <a:lnTo>
                    <a:pt x="0" y="0"/>
                  </a:lnTo>
                  <a:lnTo>
                    <a:pt x="0" y="0"/>
                  </a:lnTo>
                  <a:cubicBezTo>
                    <a:pt x="0" y="0"/>
                    <a:pt x="0" y="0"/>
                    <a:pt x="0" y="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1" name="Shape 184"/>
            <p:cNvSpPr/>
            <p:nvPr/>
          </p:nvSpPr>
          <p:spPr>
            <a:xfrm>
              <a:off x="7749535" y="2337815"/>
              <a:ext cx="40800" cy="1222699"/>
            </a:xfrm>
            <a:prstGeom prst="rect">
              <a:avLst/>
            </a:pr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2" name="Shape 185"/>
            <p:cNvSpPr/>
            <p:nvPr/>
          </p:nvSpPr>
          <p:spPr>
            <a:xfrm>
              <a:off x="8383400" y="734474"/>
              <a:ext cx="633188" cy="684319"/>
            </a:xfrm>
            <a:custGeom>
              <a:avLst/>
              <a:gdLst/>
              <a:ahLst/>
              <a:cxnLst/>
              <a:rect l="0" t="0" r="0" b="0"/>
              <a:pathLst>
                <a:path w="120000" h="120000" extrusionOk="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3" name="Shape 186"/>
            <p:cNvSpPr/>
            <p:nvPr/>
          </p:nvSpPr>
          <p:spPr>
            <a:xfrm>
              <a:off x="8560553" y="1287374"/>
              <a:ext cx="87223" cy="42892"/>
            </a:xfrm>
            <a:custGeom>
              <a:avLst/>
              <a:gdLst/>
              <a:ahLst/>
              <a:cxnLst/>
              <a:rect l="0" t="0" r="0" b="0"/>
              <a:pathLst>
                <a:path w="120000" h="120000" extrusionOk="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4" name="Shape 187"/>
            <p:cNvSpPr/>
            <p:nvPr/>
          </p:nvSpPr>
          <p:spPr>
            <a:xfrm>
              <a:off x="8547403" y="1271458"/>
              <a:ext cx="123838" cy="49821"/>
            </a:xfrm>
            <a:custGeom>
              <a:avLst/>
              <a:gdLst/>
              <a:ahLst/>
              <a:cxnLst/>
              <a:rect l="0" t="0" r="0" b="0"/>
              <a:pathLst>
                <a:path w="120000" h="120000" extrusionOk="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5" name="Shape 188"/>
            <p:cNvSpPr/>
            <p:nvPr/>
          </p:nvSpPr>
          <p:spPr>
            <a:xfrm>
              <a:off x="8559167" y="1210562"/>
              <a:ext cx="133515" cy="49821"/>
            </a:xfrm>
            <a:custGeom>
              <a:avLst/>
              <a:gdLst/>
              <a:ahLst/>
              <a:cxnLst/>
              <a:rect l="0" t="0" r="0" b="0"/>
              <a:pathLst>
                <a:path w="120000" h="120000" extrusionOk="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6" name="Shape 189"/>
            <p:cNvSpPr/>
            <p:nvPr/>
          </p:nvSpPr>
          <p:spPr>
            <a:xfrm>
              <a:off x="8553631" y="1228553"/>
              <a:ext cx="134300" cy="50475"/>
            </a:xfrm>
            <a:custGeom>
              <a:avLst/>
              <a:gdLst/>
              <a:ahLst/>
              <a:cxnLst/>
              <a:rect l="0" t="0" r="0" b="0"/>
              <a:pathLst>
                <a:path w="120000" h="120000" extrusionOk="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7" name="Shape 190"/>
            <p:cNvSpPr/>
            <p:nvPr/>
          </p:nvSpPr>
          <p:spPr>
            <a:xfrm>
              <a:off x="8548092" y="1247236"/>
              <a:ext cx="134300" cy="50475"/>
            </a:xfrm>
            <a:custGeom>
              <a:avLst/>
              <a:gdLst/>
              <a:ahLst/>
              <a:cxnLst/>
              <a:rect l="0" t="0" r="0" b="0"/>
              <a:pathLst>
                <a:path w="120000" h="120000" extrusionOk="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8" name="Shape 191"/>
            <p:cNvSpPr/>
            <p:nvPr/>
          </p:nvSpPr>
          <p:spPr>
            <a:xfrm>
              <a:off x="8543942" y="1263845"/>
              <a:ext cx="132862" cy="45637"/>
            </a:xfrm>
            <a:custGeom>
              <a:avLst/>
              <a:gdLst/>
              <a:ahLst/>
              <a:cxnLst/>
              <a:rect l="0" t="0" r="0" b="0"/>
              <a:pathLst>
                <a:path w="120000" h="120000" extrusionOk="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9" name="Shape 192"/>
            <p:cNvSpPr/>
            <p:nvPr/>
          </p:nvSpPr>
          <p:spPr>
            <a:xfrm>
              <a:off x="8564010" y="1191878"/>
              <a:ext cx="135607" cy="50475"/>
            </a:xfrm>
            <a:custGeom>
              <a:avLst/>
              <a:gdLst/>
              <a:ahLst/>
              <a:cxnLst/>
              <a:rect l="0" t="0" r="0" b="0"/>
              <a:pathLst>
                <a:path w="120000" h="120000" extrusionOk="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0" name="Shape 193"/>
            <p:cNvSpPr/>
            <p:nvPr/>
          </p:nvSpPr>
          <p:spPr>
            <a:xfrm>
              <a:off x="8568164" y="820970"/>
              <a:ext cx="278145" cy="366024"/>
            </a:xfrm>
            <a:custGeom>
              <a:avLst/>
              <a:gdLst/>
              <a:ahLst/>
              <a:cxnLst/>
              <a:rect l="0" t="0" r="0" b="0"/>
              <a:pathLst>
                <a:path w="120000" h="120000" extrusionOk="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1" name="Shape 194"/>
            <p:cNvSpPr/>
            <p:nvPr/>
          </p:nvSpPr>
          <p:spPr>
            <a:xfrm>
              <a:off x="8568164" y="820970"/>
              <a:ext cx="278145" cy="366024"/>
            </a:xfrm>
            <a:custGeom>
              <a:avLst/>
              <a:gdLst/>
              <a:ahLst/>
              <a:cxnLst/>
              <a:rect l="0" t="0" r="0" b="0"/>
              <a:pathLst>
                <a:path w="120000" h="120000" extrusionOk="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2" name="Shape 195"/>
            <p:cNvSpPr/>
            <p:nvPr/>
          </p:nvSpPr>
          <p:spPr>
            <a:xfrm>
              <a:off x="8568164" y="820279"/>
              <a:ext cx="278145" cy="366024"/>
            </a:xfrm>
            <a:custGeom>
              <a:avLst/>
              <a:gdLst/>
              <a:ahLst/>
              <a:cxnLst/>
              <a:rect l="0" t="0" r="0" b="0"/>
              <a:pathLst>
                <a:path w="120000" h="120000" extrusionOk="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grpSp>
      <p:sp>
        <p:nvSpPr>
          <p:cNvPr id="123" name="Shape 84"/>
          <p:cNvSpPr txBox="1"/>
          <p:nvPr/>
        </p:nvSpPr>
        <p:spPr>
          <a:xfrm>
            <a:off x="582824" y="1363301"/>
            <a:ext cx="6672408" cy="1842272"/>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2800" b="1" dirty="0">
                <a:solidFill>
                  <a:schemeClr val="dk2"/>
                </a:solidFill>
                <a:latin typeface="Raleway"/>
                <a:ea typeface="Raleway"/>
                <a:cs typeface="Raleway"/>
                <a:sym typeface="Raleway"/>
              </a:rPr>
              <a:t>Probamos peticiones y</a:t>
            </a:r>
          </a:p>
          <a:p>
            <a:pPr lvl="0">
              <a:buClr>
                <a:schemeClr val="dk1"/>
              </a:buClr>
              <a:buSzPct val="25000"/>
            </a:pPr>
            <a:r>
              <a:rPr lang="es-ES" sz="2800" b="1" i="0" u="none" strike="noStrike" cap="none" dirty="0">
                <a:solidFill>
                  <a:schemeClr val="dk2"/>
                </a:solidFill>
                <a:latin typeface="Raleway"/>
                <a:ea typeface="Raleway"/>
                <a:cs typeface="Raleway"/>
                <a:sym typeface="Raleway"/>
              </a:rPr>
              <a:t>Comparamos el</a:t>
            </a:r>
            <a:r>
              <a:rPr lang="es-ES" sz="2800" b="1" i="1" u="none" strike="noStrike" cap="none" dirty="0">
                <a:solidFill>
                  <a:schemeClr val="dk2"/>
                </a:solidFill>
                <a:latin typeface="Raleway"/>
                <a:ea typeface="Raleway"/>
                <a:cs typeface="Raleway"/>
                <a:sym typeface="Raleway"/>
              </a:rPr>
              <a:t> </a:t>
            </a:r>
            <a:r>
              <a:rPr lang="es-ES" sz="2800" i="1" dirty="0"/>
              <a:t>"</a:t>
            </a:r>
            <a:r>
              <a:rPr lang="es-ES" sz="2800" i="1" dirty="0" err="1"/>
              <a:t>resultSetSize</a:t>
            </a:r>
            <a:r>
              <a:rPr lang="es-ES" sz="2800" dirty="0"/>
              <a:t>”</a:t>
            </a:r>
            <a:endParaRPr lang="es-ES" sz="2800" b="1" i="0" u="none" strike="noStrike" cap="none" dirty="0">
              <a:solidFill>
                <a:schemeClr val="dk2"/>
              </a:solidFill>
              <a:latin typeface="Raleway"/>
              <a:ea typeface="Raleway"/>
              <a:cs typeface="Raleway"/>
              <a:sym typeface="Raleway"/>
            </a:endParaRPr>
          </a:p>
        </p:txBody>
      </p:sp>
      <p:sp>
        <p:nvSpPr>
          <p:cNvPr id="124" name="Shape 324"/>
          <p:cNvSpPr/>
          <p:nvPr/>
        </p:nvSpPr>
        <p:spPr>
          <a:xfrm>
            <a:off x="4189616" y="6949440"/>
            <a:ext cx="4957754" cy="35229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Raleway"/>
              <a:buNone/>
            </a:pPr>
            <a:r>
              <a:rPr lang="en-US" sz="1800" b="1" i="0" u="none" strike="noStrike" cap="none" dirty="0" err="1">
                <a:solidFill>
                  <a:schemeClr val="dk2"/>
                </a:solidFill>
                <a:latin typeface="Raleway"/>
                <a:ea typeface="Raleway"/>
                <a:cs typeface="Raleway"/>
                <a:sym typeface="Raleway"/>
              </a:rPr>
              <a:t>Actividad</a:t>
            </a:r>
            <a:r>
              <a:rPr lang="en-US" sz="1800" b="1" i="0" u="none" strike="noStrike" cap="none" dirty="0">
                <a:solidFill>
                  <a:schemeClr val="dk2"/>
                </a:solidFill>
                <a:latin typeface="Raleway"/>
                <a:ea typeface="Raleway"/>
                <a:cs typeface="Raleway"/>
                <a:sym typeface="Raleway"/>
              </a:rPr>
              <a:t> individual, </a:t>
            </a:r>
            <a:r>
              <a:rPr lang="en-US" sz="1800" b="1" i="0" u="none" strike="noStrike" cap="none" dirty="0" err="1">
                <a:solidFill>
                  <a:schemeClr val="dk2"/>
                </a:solidFill>
                <a:latin typeface="Raleway"/>
                <a:ea typeface="Raleway"/>
                <a:cs typeface="Raleway"/>
                <a:sym typeface="Raleway"/>
              </a:rPr>
              <a:t>tiempo</a:t>
            </a:r>
            <a:r>
              <a:rPr lang="en-US" sz="1800" b="1" i="1" u="none" strike="noStrike" cap="none" dirty="0">
                <a:solidFill>
                  <a:schemeClr val="dk2"/>
                </a:solidFill>
                <a:latin typeface="Raleway"/>
                <a:ea typeface="Raleway"/>
                <a:cs typeface="Raleway"/>
                <a:sym typeface="Raleway"/>
              </a:rPr>
              <a:t>: 15 </a:t>
            </a:r>
            <a:r>
              <a:rPr lang="en-US" sz="1800" b="1" i="1" u="none" strike="noStrike" cap="none" dirty="0" err="1">
                <a:solidFill>
                  <a:schemeClr val="dk2"/>
                </a:solidFill>
                <a:latin typeface="Raleway"/>
                <a:ea typeface="Raleway"/>
                <a:cs typeface="Raleway"/>
                <a:sym typeface="Raleway"/>
              </a:rPr>
              <a:t>minutos</a:t>
            </a:r>
            <a:endParaRPr lang="en-US" sz="1800" b="1" i="1" u="none" strike="noStrike" cap="none" dirty="0">
              <a:solidFill>
                <a:schemeClr val="dk2"/>
              </a:solidFill>
              <a:latin typeface="Raleway"/>
              <a:ea typeface="Raleway"/>
              <a:cs typeface="Raleway"/>
              <a:sym typeface="Raleway"/>
            </a:endParaRPr>
          </a:p>
        </p:txBody>
      </p:sp>
      <p:sp>
        <p:nvSpPr>
          <p:cNvPr id="130" name="Rectangle 2"/>
          <p:cNvSpPr>
            <a:spLocks noChangeArrowheads="1"/>
          </p:cNvSpPr>
          <p:nvPr/>
        </p:nvSpPr>
        <p:spPr bwMode="auto">
          <a:xfrm>
            <a:off x="411610" y="4593265"/>
            <a:ext cx="9407805" cy="584775"/>
          </a:xfrm>
          <a:prstGeom prst="rect">
            <a:avLst/>
          </a:prstGeom>
          <a:solidFill>
            <a:schemeClr val="tx2"/>
          </a:solidFill>
          <a:ln w="9525" cap="flat" cmpd="sng">
            <a:solidFill>
              <a:srgbClr val="F2F2F2"/>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00" rIns="91425" bIns="45700" anchor="t" anchorCtr="0">
            <a:noAutofit/>
          </a:bodyPr>
          <a:lstStyle/>
          <a:p>
            <a:pPr>
              <a:buClr>
                <a:srgbClr val="000000"/>
              </a:buClr>
              <a:buSzPct val="25000"/>
              <a:buFont typeface="Arial"/>
            </a:pPr>
            <a:r>
              <a:rPr lang="es-ES" sz="2400" b="1" dirty="0">
                <a:solidFill>
                  <a:srgbClr val="00B0F0"/>
                </a:solidFill>
                <a:latin typeface="Raleway" panose="020B0604020202020204" charset="0"/>
                <a:hlinkClick r:id="rId3"/>
              </a:rPr>
              <a:t>http://api.us.socrata.com/api/catalog/v1?q=crime&amp;limit=3</a:t>
            </a:r>
            <a:endParaRPr lang="es-ES" sz="2400" b="1" dirty="0">
              <a:solidFill>
                <a:srgbClr val="00B0F0"/>
              </a:solidFill>
              <a:latin typeface="Raleway" panose="020B0604020202020204" charset="0"/>
            </a:endParaRPr>
          </a:p>
          <a:p>
            <a:pPr>
              <a:buClr>
                <a:srgbClr val="000000"/>
              </a:buClr>
              <a:buSzPct val="25000"/>
              <a:buFont typeface="Arial"/>
            </a:pPr>
            <a:endParaRPr lang="es-ES" sz="2800" b="1" dirty="0">
              <a:solidFill>
                <a:srgbClr val="00B0F0"/>
              </a:solidFill>
              <a:latin typeface="Raleway" panose="020B0604020202020204" charset="0"/>
            </a:endParaRPr>
          </a:p>
          <a:p>
            <a:pPr>
              <a:buClr>
                <a:srgbClr val="000000"/>
              </a:buClr>
              <a:buSzPct val="25000"/>
              <a:buFont typeface="Arial"/>
            </a:pPr>
            <a:r>
              <a:rPr lang="es-ES" altLang="es-ES" sz="2400" b="1" dirty="0">
                <a:solidFill>
                  <a:srgbClr val="00B0F0"/>
                </a:solidFill>
                <a:latin typeface="Raleway" panose="020B0604020202020204" charset="0"/>
              </a:rPr>
              <a:t> </a:t>
            </a:r>
          </a:p>
        </p:txBody>
      </p:sp>
      <p:sp>
        <p:nvSpPr>
          <p:cNvPr id="131" name="Rectangle 2"/>
          <p:cNvSpPr>
            <a:spLocks noChangeArrowheads="1"/>
          </p:cNvSpPr>
          <p:nvPr/>
        </p:nvSpPr>
        <p:spPr bwMode="auto">
          <a:xfrm>
            <a:off x="434464" y="3198583"/>
            <a:ext cx="9407805" cy="584775"/>
          </a:xfrm>
          <a:prstGeom prst="rect">
            <a:avLst/>
          </a:prstGeom>
          <a:solidFill>
            <a:schemeClr val="tx2"/>
          </a:solidFill>
          <a:ln w="9525" cap="flat" cmpd="sng">
            <a:solidFill>
              <a:srgbClr val="F2F2F2"/>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00" rIns="91425" bIns="45700" anchor="t" anchorCtr="0">
            <a:noAutofit/>
          </a:bodyPr>
          <a:lstStyle/>
          <a:p>
            <a:pPr>
              <a:buClr>
                <a:srgbClr val="000000"/>
              </a:buClr>
              <a:buSzPct val="25000"/>
              <a:buFont typeface="Arial"/>
            </a:pPr>
            <a:r>
              <a:rPr lang="es-ES" sz="2400" b="1" dirty="0">
                <a:solidFill>
                  <a:srgbClr val="00B0F0"/>
                </a:solidFill>
                <a:latin typeface="Raleway" panose="020B0604020202020204" charset="0"/>
                <a:hlinkClick r:id="rId4"/>
              </a:rPr>
              <a:t>http://api.eu.socrata.com/api/catalog/v1?q=crime&amp;limit=3</a:t>
            </a:r>
            <a:endParaRPr lang="es-ES" sz="2400" b="1" dirty="0">
              <a:solidFill>
                <a:srgbClr val="00B0F0"/>
              </a:solidFill>
              <a:latin typeface="Raleway" panose="020B0604020202020204" charset="0"/>
            </a:endParaRPr>
          </a:p>
          <a:p>
            <a:pPr>
              <a:buClr>
                <a:srgbClr val="000000"/>
              </a:buClr>
              <a:buSzPct val="25000"/>
              <a:buFont typeface="Arial"/>
            </a:pPr>
            <a:endParaRPr lang="es-ES" sz="2400" b="1" dirty="0">
              <a:solidFill>
                <a:srgbClr val="00B0F0"/>
              </a:solidFill>
              <a:latin typeface="Raleway" panose="020B0604020202020204" charset="0"/>
            </a:endParaRPr>
          </a:p>
          <a:p>
            <a:pPr>
              <a:buClr>
                <a:srgbClr val="000000"/>
              </a:buClr>
              <a:buSzPct val="25000"/>
              <a:buFont typeface="Arial"/>
            </a:pPr>
            <a:endParaRPr lang="es-ES" sz="2800" b="1" dirty="0">
              <a:solidFill>
                <a:srgbClr val="00B0F0"/>
              </a:solidFill>
              <a:latin typeface="Raleway" panose="020B0604020202020204" charset="0"/>
            </a:endParaRPr>
          </a:p>
          <a:p>
            <a:pPr>
              <a:buClr>
                <a:srgbClr val="000000"/>
              </a:buClr>
              <a:buSzPct val="25000"/>
              <a:buFont typeface="Arial"/>
            </a:pPr>
            <a:r>
              <a:rPr lang="es-ES" altLang="es-ES" sz="2400" b="1" dirty="0">
                <a:solidFill>
                  <a:srgbClr val="00B0F0"/>
                </a:solidFill>
                <a:latin typeface="Raleway" panose="020B0604020202020204" charset="0"/>
              </a:rPr>
              <a:t> </a:t>
            </a:r>
          </a:p>
        </p:txBody>
      </p:sp>
    </p:spTree>
    <p:extLst>
      <p:ext uri="{BB962C8B-B14F-4D97-AF65-F5344CB8AC3E}">
        <p14:creationId xmlns:p14="http://schemas.microsoft.com/office/powerpoint/2010/main" val="1567873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Shape 177"/>
          <p:cNvSpPr/>
          <p:nvPr/>
        </p:nvSpPr>
        <p:spPr>
          <a:xfrm>
            <a:off x="2311864" y="124120"/>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2800" b="1" strike="noStrike" cap="none" dirty="0">
                <a:solidFill>
                  <a:srgbClr val="00B0F0"/>
                </a:solidFill>
                <a:latin typeface="Raleway" panose="020B0604020202020204" charset="0"/>
                <a:sym typeface="Arial"/>
              </a:rPr>
              <a:t>Discovery API: Respuesta</a:t>
            </a:r>
          </a:p>
        </p:txBody>
      </p:sp>
      <p:pic>
        <p:nvPicPr>
          <p:cNvPr id="11"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12"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pic>
        <p:nvPicPr>
          <p:cNvPr id="7" name="Imagen 6"/>
          <p:cNvPicPr>
            <a:picLocks noChangeAspect="1"/>
          </p:cNvPicPr>
          <p:nvPr/>
        </p:nvPicPr>
        <p:blipFill>
          <a:blip r:embed="rId5"/>
          <a:stretch>
            <a:fillRect/>
          </a:stretch>
        </p:blipFill>
        <p:spPr>
          <a:xfrm>
            <a:off x="-1" y="693423"/>
            <a:ext cx="10080625" cy="6172827"/>
          </a:xfrm>
          <a:prstGeom prst="rect">
            <a:avLst/>
          </a:prstGeom>
        </p:spPr>
      </p:pic>
      <p:sp>
        <p:nvSpPr>
          <p:cNvPr id="8" name="CuadroTexto 7"/>
          <p:cNvSpPr txBox="1"/>
          <p:nvPr/>
        </p:nvSpPr>
        <p:spPr>
          <a:xfrm>
            <a:off x="3552767" y="4178258"/>
            <a:ext cx="383438" cy="307777"/>
          </a:xfrm>
          <a:prstGeom prst="rect">
            <a:avLst/>
          </a:prstGeom>
          <a:solidFill>
            <a:srgbClr val="FFC000"/>
          </a:solidFill>
        </p:spPr>
        <p:txBody>
          <a:bodyPr wrap="none" rtlCol="0">
            <a:spAutoFit/>
          </a:bodyPr>
          <a:lstStyle/>
          <a:p>
            <a:r>
              <a:rPr lang="es-ES" dirty="0"/>
              <a:t>Id </a:t>
            </a:r>
          </a:p>
        </p:txBody>
      </p:sp>
      <p:sp>
        <p:nvSpPr>
          <p:cNvPr id="13" name="AutoShape 2" descr="save image"/>
          <p:cNvSpPr>
            <a:spLocks noChangeAspect="1" noChangeArrowheads="1"/>
          </p:cNvSpPr>
          <p:nvPr/>
        </p:nvSpPr>
        <p:spPr bwMode="auto">
          <a:xfrm>
            <a:off x="4887913" y="3627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14" name="CuadroTexto 13"/>
          <p:cNvSpPr txBox="1"/>
          <p:nvPr/>
        </p:nvSpPr>
        <p:spPr>
          <a:xfrm>
            <a:off x="2493587" y="3990651"/>
            <a:ext cx="532518" cy="307777"/>
          </a:xfrm>
          <a:prstGeom prst="rect">
            <a:avLst/>
          </a:prstGeom>
          <a:solidFill>
            <a:srgbClr val="FFC000"/>
          </a:solidFill>
        </p:spPr>
        <p:txBody>
          <a:bodyPr wrap="none" rtlCol="0">
            <a:spAutoFit/>
          </a:bodyPr>
          <a:lstStyle/>
          <a:p>
            <a:r>
              <a:rPr lang="es-ES" dirty="0"/>
              <a:t>Tipo</a:t>
            </a:r>
          </a:p>
        </p:txBody>
      </p:sp>
      <p:sp>
        <p:nvSpPr>
          <p:cNvPr id="15" name="CuadroTexto 14"/>
          <p:cNvSpPr txBox="1"/>
          <p:nvPr/>
        </p:nvSpPr>
        <p:spPr>
          <a:xfrm>
            <a:off x="5584782" y="6059084"/>
            <a:ext cx="1439818" cy="307777"/>
          </a:xfrm>
          <a:prstGeom prst="rect">
            <a:avLst/>
          </a:prstGeom>
          <a:solidFill>
            <a:srgbClr val="FFC000"/>
          </a:solidFill>
        </p:spPr>
        <p:txBody>
          <a:bodyPr wrap="none" rtlCol="0">
            <a:spAutoFit/>
          </a:bodyPr>
          <a:lstStyle/>
          <a:p>
            <a:r>
              <a:rPr lang="es-ES" dirty="0"/>
              <a:t>Vinculo </a:t>
            </a:r>
            <a:r>
              <a:rPr lang="es-ES" dirty="0" err="1"/>
              <a:t>Dataset</a:t>
            </a:r>
            <a:endParaRPr lang="es-ES" dirty="0"/>
          </a:p>
        </p:txBody>
      </p:sp>
      <p:sp>
        <p:nvSpPr>
          <p:cNvPr id="16" name="CuadroTexto 15"/>
          <p:cNvSpPr txBox="1"/>
          <p:nvPr/>
        </p:nvSpPr>
        <p:spPr>
          <a:xfrm>
            <a:off x="3632117" y="5444490"/>
            <a:ext cx="841897" cy="307777"/>
          </a:xfrm>
          <a:prstGeom prst="rect">
            <a:avLst/>
          </a:prstGeom>
          <a:solidFill>
            <a:srgbClr val="FFC000"/>
          </a:solidFill>
        </p:spPr>
        <p:txBody>
          <a:bodyPr wrap="none" rtlCol="0">
            <a:spAutoFit/>
          </a:bodyPr>
          <a:lstStyle/>
          <a:p>
            <a:r>
              <a:rPr lang="es-ES" dirty="0"/>
              <a:t>Dominio</a:t>
            </a:r>
          </a:p>
        </p:txBody>
      </p:sp>
      <p:sp>
        <p:nvSpPr>
          <p:cNvPr id="17" name="Rectángulo 16"/>
          <p:cNvSpPr/>
          <p:nvPr/>
        </p:nvSpPr>
        <p:spPr>
          <a:xfrm>
            <a:off x="674370" y="2487866"/>
            <a:ext cx="1200150" cy="586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p:cNvSpPr/>
          <p:nvPr/>
        </p:nvSpPr>
        <p:spPr>
          <a:xfrm>
            <a:off x="434340" y="5759231"/>
            <a:ext cx="2697480" cy="307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Rectángulo 18"/>
          <p:cNvSpPr/>
          <p:nvPr/>
        </p:nvSpPr>
        <p:spPr>
          <a:xfrm>
            <a:off x="392068" y="6213766"/>
            <a:ext cx="4800645" cy="307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0" name="Conector recto de flecha 19"/>
          <p:cNvCxnSpPr>
            <a:cxnSpLocks/>
          </p:cNvCxnSpPr>
          <p:nvPr/>
        </p:nvCxnSpPr>
        <p:spPr>
          <a:xfrm flipH="1">
            <a:off x="1988820" y="4202366"/>
            <a:ext cx="43815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a:off x="1988820" y="4452315"/>
            <a:ext cx="149733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H="1">
            <a:off x="3131820" y="5759231"/>
            <a:ext cx="50029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H="1">
            <a:off x="5192713" y="6177885"/>
            <a:ext cx="453707" cy="2924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ángulo 24"/>
          <p:cNvSpPr/>
          <p:nvPr/>
        </p:nvSpPr>
        <p:spPr>
          <a:xfrm>
            <a:off x="788670" y="4031664"/>
            <a:ext cx="1200150" cy="586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CuadroTexto 25"/>
          <p:cNvSpPr txBox="1"/>
          <p:nvPr/>
        </p:nvSpPr>
        <p:spPr>
          <a:xfrm>
            <a:off x="2548891" y="2487866"/>
            <a:ext cx="941283" cy="307777"/>
          </a:xfrm>
          <a:prstGeom prst="rect">
            <a:avLst/>
          </a:prstGeom>
          <a:solidFill>
            <a:srgbClr val="FFC000"/>
          </a:solidFill>
        </p:spPr>
        <p:txBody>
          <a:bodyPr wrap="none" rtlCol="0">
            <a:spAutoFit/>
          </a:bodyPr>
          <a:lstStyle/>
          <a:p>
            <a:r>
              <a:rPr lang="es-ES" dirty="0"/>
              <a:t>Parientes</a:t>
            </a:r>
          </a:p>
        </p:txBody>
      </p:sp>
      <p:cxnSp>
        <p:nvCxnSpPr>
          <p:cNvPr id="27" name="Conector recto de flecha 26"/>
          <p:cNvCxnSpPr>
            <a:cxnSpLocks/>
          </p:cNvCxnSpPr>
          <p:nvPr/>
        </p:nvCxnSpPr>
        <p:spPr>
          <a:xfrm flipH="1">
            <a:off x="2044124" y="2699581"/>
            <a:ext cx="43815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8995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Shape 177"/>
          <p:cNvSpPr/>
          <p:nvPr/>
        </p:nvSpPr>
        <p:spPr>
          <a:xfrm>
            <a:off x="2311864" y="124120"/>
            <a:ext cx="9034780" cy="33855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2800" b="1" strike="noStrike" cap="none" dirty="0">
                <a:solidFill>
                  <a:srgbClr val="00B0F0"/>
                </a:solidFill>
                <a:latin typeface="Raleway" panose="020B0604020202020204" charset="0"/>
                <a:sym typeface="Arial"/>
              </a:rPr>
              <a:t>Discovery API: Respuesta</a:t>
            </a:r>
          </a:p>
        </p:txBody>
      </p:sp>
      <p:pic>
        <p:nvPicPr>
          <p:cNvPr id="11"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12"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
        <p:nvSpPr>
          <p:cNvPr id="13" name="AutoShape 2" descr="save image"/>
          <p:cNvSpPr>
            <a:spLocks noChangeAspect="1" noChangeArrowheads="1"/>
          </p:cNvSpPr>
          <p:nvPr/>
        </p:nvSpPr>
        <p:spPr bwMode="auto">
          <a:xfrm>
            <a:off x="4887913" y="36274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24" name="Rectángulo 23"/>
          <p:cNvSpPr/>
          <p:nvPr/>
        </p:nvSpPr>
        <p:spPr>
          <a:xfrm>
            <a:off x="680720" y="686373"/>
            <a:ext cx="8166100" cy="1815882"/>
          </a:xfrm>
          <a:prstGeom prst="rect">
            <a:avLst/>
          </a:prstGeom>
          <a:ln>
            <a:solidFill>
              <a:srgbClr val="FF0000"/>
            </a:solidFill>
          </a:ln>
        </p:spPr>
        <p:txBody>
          <a:bodyPr wrap="square">
            <a:spAutoFit/>
          </a:bodyPr>
          <a:lstStyle/>
          <a:p>
            <a:r>
              <a:rPr lang="es-ES" i="1" dirty="0"/>
              <a:t> "</a:t>
            </a:r>
            <a:r>
              <a:rPr lang="es-ES" i="1" dirty="0" err="1"/>
              <a:t>type</a:t>
            </a:r>
            <a:r>
              <a:rPr lang="es-ES" i="1" dirty="0"/>
              <a:t>": "</a:t>
            </a:r>
            <a:r>
              <a:rPr lang="es-ES" i="1" dirty="0" err="1"/>
              <a:t>dataset</a:t>
            </a:r>
            <a:r>
              <a:rPr lang="es-ES" i="1" dirty="0"/>
              <a:t>",</a:t>
            </a:r>
          </a:p>
          <a:p>
            <a:r>
              <a:rPr lang="es-ES" i="1" dirty="0"/>
              <a:t>    "id": "</a:t>
            </a:r>
            <a:r>
              <a:rPr lang="es-ES" i="1" dirty="0">
                <a:solidFill>
                  <a:srgbClr val="00B050"/>
                </a:solidFill>
              </a:rPr>
              <a:t>pvkf-73v3</a:t>
            </a:r>
            <a:r>
              <a:rPr lang="es-ES" i="1" dirty="0"/>
              <a:t>",</a:t>
            </a:r>
          </a:p>
          <a:p>
            <a:r>
              <a:rPr lang="es-ES" i="1" dirty="0"/>
              <a:t>"</a:t>
            </a:r>
            <a:r>
              <a:rPr lang="es-ES" i="1" dirty="0" err="1"/>
              <a:t>metadata</a:t>
            </a:r>
            <a:r>
              <a:rPr lang="es-ES" i="1" dirty="0"/>
              <a:t>": {</a:t>
            </a:r>
          </a:p>
          <a:p>
            <a:r>
              <a:rPr lang="es-ES" i="1" dirty="0">
                <a:solidFill>
                  <a:srgbClr val="FF0000"/>
                </a:solidFill>
              </a:rPr>
              <a:t>data.seattle.gov</a:t>
            </a:r>
            <a:r>
              <a:rPr lang="es-ES" i="1" dirty="0"/>
              <a:t>    "</a:t>
            </a:r>
            <a:r>
              <a:rPr lang="es-ES" i="1" dirty="0" err="1"/>
              <a:t>domain</a:t>
            </a:r>
            <a:r>
              <a:rPr lang="es-ES" i="1" dirty="0"/>
              <a:t>": ""</a:t>
            </a:r>
          </a:p>
          <a:p>
            <a:endParaRPr lang="es-ES" i="1" dirty="0"/>
          </a:p>
          <a:p>
            <a:r>
              <a:rPr lang="es-ES" i="1" dirty="0"/>
              <a:t>},</a:t>
            </a:r>
          </a:p>
          <a:p>
            <a:r>
              <a:rPr lang="es-ES" i="1" dirty="0"/>
              <a:t>"</a:t>
            </a:r>
            <a:r>
              <a:rPr lang="es-ES" i="1" dirty="0" err="1"/>
              <a:t>permalink</a:t>
            </a:r>
            <a:r>
              <a:rPr lang="es-ES" i="1" dirty="0"/>
              <a:t>": "https://</a:t>
            </a:r>
            <a:r>
              <a:rPr lang="es-ES" i="1" dirty="0">
                <a:solidFill>
                  <a:srgbClr val="FF0000"/>
                </a:solidFill>
              </a:rPr>
              <a:t>data.seattle.gov</a:t>
            </a:r>
            <a:r>
              <a:rPr lang="es-ES" i="1" dirty="0"/>
              <a:t>/d/pvkf-73v3",</a:t>
            </a:r>
          </a:p>
          <a:p>
            <a:r>
              <a:rPr lang="es-ES" i="1" dirty="0"/>
              <a:t>"link": "https://</a:t>
            </a:r>
            <a:r>
              <a:rPr lang="es-ES" i="1" dirty="0">
                <a:solidFill>
                  <a:srgbClr val="FF0000"/>
                </a:solidFill>
              </a:rPr>
              <a:t>data.seattle.gov</a:t>
            </a:r>
            <a:r>
              <a:rPr lang="es-ES" i="1" dirty="0"/>
              <a:t>/</a:t>
            </a:r>
            <a:r>
              <a:rPr lang="es-ES" i="1" dirty="0" err="1"/>
              <a:t>Public</a:t>
            </a:r>
            <a:r>
              <a:rPr lang="es-ES" i="1" dirty="0"/>
              <a:t>-Safety/</a:t>
            </a:r>
            <a:r>
              <a:rPr lang="es-ES" i="1" dirty="0" err="1"/>
              <a:t>Crime</a:t>
            </a:r>
            <a:r>
              <a:rPr lang="es-ES" i="1" dirty="0"/>
              <a:t>/pvkf-73v3</a:t>
            </a:r>
          </a:p>
        </p:txBody>
      </p:sp>
      <p:sp>
        <p:nvSpPr>
          <p:cNvPr id="28" name="Rectángulo 27"/>
          <p:cNvSpPr/>
          <p:nvPr/>
        </p:nvSpPr>
        <p:spPr>
          <a:xfrm>
            <a:off x="468630" y="3787703"/>
            <a:ext cx="9423515" cy="2123658"/>
          </a:xfrm>
          <a:prstGeom prst="rect">
            <a:avLst/>
          </a:prstGeom>
          <a:solidFill>
            <a:schemeClr val="bg1">
              <a:lumMod val="95000"/>
            </a:schemeClr>
          </a:solidFill>
        </p:spPr>
        <p:txBody>
          <a:bodyPr wrap="square">
            <a:spAutoFit/>
          </a:bodyPr>
          <a:lstStyle/>
          <a:p>
            <a:r>
              <a:rPr lang="es-ES" sz="2000" dirty="0"/>
              <a:t>https://</a:t>
            </a:r>
            <a:r>
              <a:rPr lang="es-ES" sz="2000" dirty="0">
                <a:solidFill>
                  <a:srgbClr val="FF0000"/>
                </a:solidFill>
              </a:rPr>
              <a:t>data.seattle.gov</a:t>
            </a:r>
            <a:r>
              <a:rPr lang="es-ES" sz="2000" dirty="0"/>
              <a:t>/d/</a:t>
            </a:r>
            <a:r>
              <a:rPr lang="es-ES" sz="2000" dirty="0">
                <a:solidFill>
                  <a:srgbClr val="00B050"/>
                </a:solidFill>
              </a:rPr>
              <a:t>pvkf-73v3</a:t>
            </a:r>
          </a:p>
          <a:p>
            <a:endParaRPr lang="es-ES" sz="2000" dirty="0"/>
          </a:p>
          <a:p>
            <a:r>
              <a:rPr lang="es-ES" sz="1600" dirty="0"/>
              <a:t>https://</a:t>
            </a:r>
            <a:r>
              <a:rPr lang="es-ES" sz="1600" dirty="0">
                <a:solidFill>
                  <a:srgbClr val="FF0000"/>
                </a:solidFill>
              </a:rPr>
              <a:t>data.seattle.gov</a:t>
            </a:r>
            <a:r>
              <a:rPr lang="es-ES" sz="1600" dirty="0"/>
              <a:t>/api/views/</a:t>
            </a:r>
            <a:r>
              <a:rPr lang="es-ES" sz="1600" dirty="0">
                <a:solidFill>
                  <a:srgbClr val="00B050"/>
                </a:solidFill>
              </a:rPr>
              <a:t>pvkf-73v3</a:t>
            </a:r>
            <a:r>
              <a:rPr lang="es-ES" sz="1600" dirty="0"/>
              <a:t>/rows.csv?accessType=DOWNLOAD</a:t>
            </a:r>
          </a:p>
          <a:p>
            <a:endParaRPr lang="es-ES" sz="1600" dirty="0"/>
          </a:p>
          <a:p>
            <a:r>
              <a:rPr lang="es-ES" sz="2000" dirty="0"/>
              <a:t>http://api.us.socrata.com/api/catalog/v1/?derived_from=</a:t>
            </a:r>
            <a:r>
              <a:rPr lang="es-ES" sz="2000" dirty="0">
                <a:solidFill>
                  <a:srgbClr val="00B050"/>
                </a:solidFill>
              </a:rPr>
              <a:t>pvkf-73v3</a:t>
            </a:r>
          </a:p>
          <a:p>
            <a:endParaRPr lang="es-ES" sz="2000" dirty="0"/>
          </a:p>
          <a:p>
            <a:r>
              <a:rPr lang="es-ES" sz="2000" dirty="0"/>
              <a:t>https://dev.socrata.com/foundry/</a:t>
            </a:r>
            <a:r>
              <a:rPr lang="es-ES" sz="2000" dirty="0">
                <a:solidFill>
                  <a:srgbClr val="FF0000"/>
                </a:solidFill>
              </a:rPr>
              <a:t>data.seattle.gov</a:t>
            </a:r>
            <a:r>
              <a:rPr lang="es-ES" sz="2000" dirty="0"/>
              <a:t>/</a:t>
            </a:r>
            <a:r>
              <a:rPr lang="es-ES" sz="2000" dirty="0">
                <a:solidFill>
                  <a:srgbClr val="00B050"/>
                </a:solidFill>
              </a:rPr>
              <a:t>pvkf-73v3</a:t>
            </a:r>
          </a:p>
        </p:txBody>
      </p:sp>
      <p:sp>
        <p:nvSpPr>
          <p:cNvPr id="29" name="Rectángulo 28"/>
          <p:cNvSpPr/>
          <p:nvPr/>
        </p:nvSpPr>
        <p:spPr>
          <a:xfrm>
            <a:off x="2767069" y="3071108"/>
            <a:ext cx="4459875" cy="400110"/>
          </a:xfrm>
          <a:prstGeom prst="rect">
            <a:avLst/>
          </a:prstGeom>
          <a:solidFill>
            <a:schemeClr val="accent1">
              <a:lumMod val="60000"/>
              <a:lumOff val="40000"/>
            </a:schemeClr>
          </a:solidFill>
        </p:spPr>
        <p:txBody>
          <a:bodyPr wrap="none">
            <a:spAutoFit/>
          </a:bodyPr>
          <a:lstStyle/>
          <a:p>
            <a:r>
              <a:rPr lang="es-ES" sz="1800" b="1" dirty="0">
                <a:solidFill>
                  <a:srgbClr val="00B0F0"/>
                </a:solidFill>
                <a:latin typeface="Raleway" panose="020B0604020202020204" charset="0"/>
              </a:rPr>
              <a:t>URL</a:t>
            </a:r>
            <a:r>
              <a:rPr lang="es-ES" sz="2000" dirty="0">
                <a:latin typeface="Arial" panose="020B0604020202020204" pitchFamily="34" charset="0"/>
                <a:ea typeface="Times New Roman" panose="02020603050405020304" pitchFamily="18" charset="0"/>
                <a:cs typeface="Arial" panose="020B0604020202020204" pitchFamily="34" charset="0"/>
              </a:rPr>
              <a:t> </a:t>
            </a:r>
            <a:r>
              <a:rPr lang="es-ES" sz="1800" b="1" dirty="0">
                <a:solidFill>
                  <a:srgbClr val="00B0F0"/>
                </a:solidFill>
                <a:latin typeface="Raleway" panose="020B0604020202020204" charset="0"/>
              </a:rPr>
              <a:t>derivadas</a:t>
            </a:r>
            <a:r>
              <a:rPr lang="es-ES" sz="2000" dirty="0">
                <a:latin typeface="Arial" panose="020B0604020202020204" pitchFamily="34" charset="0"/>
                <a:ea typeface="Times New Roman" panose="02020603050405020304" pitchFamily="18" charset="0"/>
                <a:cs typeface="Arial" panose="020B0604020202020204" pitchFamily="34" charset="0"/>
              </a:rPr>
              <a:t> </a:t>
            </a:r>
            <a:r>
              <a:rPr lang="es-ES" sz="1800" b="1" dirty="0">
                <a:solidFill>
                  <a:srgbClr val="00B0F0"/>
                </a:solidFill>
                <a:latin typeface="Raleway" panose="020B0604020202020204" charset="0"/>
              </a:rPr>
              <a:t>de</a:t>
            </a:r>
            <a:r>
              <a:rPr lang="es-ES" sz="2000" dirty="0">
                <a:latin typeface="Arial" panose="020B0604020202020204" pitchFamily="34" charset="0"/>
                <a:ea typeface="Times New Roman" panose="02020603050405020304" pitchFamily="18" charset="0"/>
                <a:cs typeface="Arial" panose="020B0604020202020204" pitchFamily="34" charset="0"/>
              </a:rPr>
              <a:t> </a:t>
            </a:r>
            <a:r>
              <a:rPr lang="es-ES" sz="1800" b="1" dirty="0">
                <a:solidFill>
                  <a:srgbClr val="00B0F0"/>
                </a:solidFill>
                <a:latin typeface="Raleway" panose="020B0604020202020204" charset="0"/>
              </a:rPr>
              <a:t>la</a:t>
            </a:r>
            <a:r>
              <a:rPr lang="es-ES" sz="2000" dirty="0">
                <a:latin typeface="Arial" panose="020B0604020202020204" pitchFamily="34" charset="0"/>
                <a:ea typeface="Times New Roman" panose="02020603050405020304" pitchFamily="18" charset="0"/>
                <a:cs typeface="Arial" panose="020B0604020202020204" pitchFamily="34" charset="0"/>
              </a:rPr>
              <a:t> </a:t>
            </a:r>
            <a:r>
              <a:rPr lang="es-ES" sz="1800" b="1" dirty="0">
                <a:solidFill>
                  <a:srgbClr val="00B0F0"/>
                </a:solidFill>
                <a:latin typeface="Raleway" panose="020B0604020202020204" charset="0"/>
              </a:rPr>
              <a:t>respuesta</a:t>
            </a:r>
            <a:r>
              <a:rPr lang="es-ES" sz="2000" dirty="0">
                <a:latin typeface="Arial" panose="020B0604020202020204" pitchFamily="34" charset="0"/>
                <a:ea typeface="Times New Roman" panose="02020603050405020304" pitchFamily="18" charset="0"/>
                <a:cs typeface="Arial" panose="020B0604020202020204" pitchFamily="34" charset="0"/>
              </a:rPr>
              <a:t> </a:t>
            </a:r>
            <a:r>
              <a:rPr lang="es-ES" sz="1800" b="1" dirty="0">
                <a:solidFill>
                  <a:srgbClr val="00B0F0"/>
                </a:solidFill>
                <a:latin typeface="Raleway" panose="020B0604020202020204" charset="0"/>
              </a:rPr>
              <a:t>JSON</a:t>
            </a:r>
          </a:p>
        </p:txBody>
      </p:sp>
      <p:sp>
        <p:nvSpPr>
          <p:cNvPr id="30" name="Globo: flecha hacia arriba 29"/>
          <p:cNvSpPr/>
          <p:nvPr/>
        </p:nvSpPr>
        <p:spPr>
          <a:xfrm>
            <a:off x="4474845" y="6279515"/>
            <a:ext cx="1737360" cy="960120"/>
          </a:xfrm>
          <a:prstGeom prst="up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800" b="1" dirty="0">
                <a:solidFill>
                  <a:srgbClr val="00B0F0"/>
                </a:solidFill>
                <a:latin typeface="Raleway" panose="020B0604020202020204" charset="0"/>
                <a:cs typeface="Arial"/>
              </a:rPr>
              <a:t>Vínculo</a:t>
            </a:r>
            <a:r>
              <a:rPr lang="es-ES" dirty="0">
                <a:latin typeface="Arial" panose="020B0604020202020204" pitchFamily="34" charset="0"/>
                <a:cs typeface="Arial" panose="020B0604020202020204" pitchFamily="34" charset="0"/>
              </a:rPr>
              <a:t> </a:t>
            </a:r>
            <a:r>
              <a:rPr lang="es-ES" sz="1800" b="1" dirty="0">
                <a:solidFill>
                  <a:srgbClr val="00B0F0"/>
                </a:solidFill>
                <a:latin typeface="Raleway" panose="020B0604020202020204" charset="0"/>
                <a:cs typeface="Arial"/>
              </a:rPr>
              <a:t>con</a:t>
            </a:r>
            <a:r>
              <a:rPr lang="es-ES" dirty="0">
                <a:latin typeface="Arial" panose="020B0604020202020204" pitchFamily="34" charset="0"/>
                <a:cs typeface="Arial" panose="020B0604020202020204" pitchFamily="34" charset="0"/>
              </a:rPr>
              <a:t> </a:t>
            </a:r>
            <a:r>
              <a:rPr lang="es-ES" sz="1800" b="1" dirty="0">
                <a:solidFill>
                  <a:srgbClr val="00B0F0"/>
                </a:solidFill>
                <a:latin typeface="Raleway" panose="020B0604020202020204" charset="0"/>
                <a:cs typeface="Arial"/>
              </a:rPr>
              <a:t>API</a:t>
            </a:r>
            <a:r>
              <a:rPr lang="es-ES" dirty="0">
                <a:latin typeface="Arial" panose="020B0604020202020204" pitchFamily="34" charset="0"/>
                <a:cs typeface="Arial" panose="020B0604020202020204" pitchFamily="34" charset="0"/>
              </a:rPr>
              <a:t> </a:t>
            </a:r>
            <a:r>
              <a:rPr lang="es-ES" sz="1800" b="1" dirty="0">
                <a:solidFill>
                  <a:srgbClr val="00B0F0"/>
                </a:solidFill>
                <a:latin typeface="Raleway" panose="020B0604020202020204" charset="0"/>
                <a:cs typeface="Arial"/>
              </a:rPr>
              <a:t>SODA</a:t>
            </a:r>
          </a:p>
        </p:txBody>
      </p:sp>
    </p:spTree>
    <p:extLst>
      <p:ext uri="{BB962C8B-B14F-4D97-AF65-F5344CB8AC3E}">
        <p14:creationId xmlns:p14="http://schemas.microsoft.com/office/powerpoint/2010/main" val="2441124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87"/>
          <p:cNvSpPr txBox="1"/>
          <p:nvPr/>
        </p:nvSpPr>
        <p:spPr>
          <a:xfrm>
            <a:off x="-437194" y="157058"/>
            <a:ext cx="6164051" cy="1179899"/>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2CACE9"/>
              </a:buClr>
              <a:buSzPct val="25000"/>
              <a:buFont typeface="Impact"/>
              <a:buNone/>
            </a:pPr>
            <a:r>
              <a:rPr lang="es-ES" sz="6000" b="1" i="0" u="none" strike="noStrike" cap="none" dirty="0">
                <a:solidFill>
                  <a:srgbClr val="2CACE9"/>
                </a:solidFill>
                <a:latin typeface="Raleway"/>
                <a:ea typeface="Raleway"/>
                <a:cs typeface="Raleway"/>
                <a:sym typeface="Raleway"/>
              </a:rPr>
              <a:t>Actividad</a:t>
            </a:r>
          </a:p>
        </p:txBody>
      </p:sp>
      <p:grpSp>
        <p:nvGrpSpPr>
          <p:cNvPr id="13" name="Grupo 12"/>
          <p:cNvGrpSpPr/>
          <p:nvPr/>
        </p:nvGrpSpPr>
        <p:grpSpPr>
          <a:xfrm>
            <a:off x="7049697" y="204679"/>
            <a:ext cx="3030928" cy="2754128"/>
            <a:chOff x="5799462" y="254202"/>
            <a:chExt cx="4000500" cy="4000500"/>
          </a:xfrm>
        </p:grpSpPr>
        <p:sp>
          <p:nvSpPr>
            <p:cNvPr id="14" name="Shape 86"/>
            <p:cNvSpPr/>
            <p:nvPr/>
          </p:nvSpPr>
          <p:spPr>
            <a:xfrm>
              <a:off x="5799462" y="254202"/>
              <a:ext cx="4000500" cy="4000500"/>
            </a:xfrm>
            <a:prstGeom prst="ellipse">
              <a:avLst/>
            </a:prstGeom>
            <a:solidFill>
              <a:srgbClr val="EEEEEE">
                <a:alpha val="60784"/>
              </a:srgbClr>
            </a:solid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 name="Shape 88"/>
            <p:cNvSpPr/>
            <p:nvPr/>
          </p:nvSpPr>
          <p:spPr>
            <a:xfrm>
              <a:off x="8502596" y="818543"/>
              <a:ext cx="9599" cy="6299"/>
            </a:xfrm>
            <a:custGeom>
              <a:avLst/>
              <a:gdLst/>
              <a:ahLst/>
              <a:cxnLst/>
              <a:rect l="0" t="0" r="0" b="0"/>
              <a:pathLst>
                <a:path w="120000" h="120000" extrusionOk="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6" name="Shape 89"/>
            <p:cNvSpPr/>
            <p:nvPr/>
          </p:nvSpPr>
          <p:spPr>
            <a:xfrm>
              <a:off x="8445446" y="802668"/>
              <a:ext cx="53998" cy="12598"/>
            </a:xfrm>
            <a:custGeom>
              <a:avLst/>
              <a:gdLst/>
              <a:ahLst/>
              <a:cxnLst/>
              <a:rect l="0" t="0" r="0" b="0"/>
              <a:pathLst>
                <a:path w="120000" h="120000" extrusionOk="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7" name="Shape 90"/>
            <p:cNvSpPr/>
            <p:nvPr/>
          </p:nvSpPr>
          <p:spPr>
            <a:xfrm>
              <a:off x="8364482" y="812193"/>
              <a:ext cx="6299" cy="0"/>
            </a:xfrm>
            <a:custGeom>
              <a:avLst/>
              <a:gdLst/>
              <a:ahLst/>
              <a:cxnLst/>
              <a:rect l="0" t="0" r="0" b="0"/>
              <a:pathLst>
                <a:path w="120000" h="120000" extrusionOk="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8" name="Shape 91"/>
            <p:cNvSpPr/>
            <p:nvPr/>
          </p:nvSpPr>
          <p:spPr>
            <a:xfrm>
              <a:off x="8329557" y="809018"/>
              <a:ext cx="6299" cy="0"/>
            </a:xfrm>
            <a:custGeom>
              <a:avLst/>
              <a:gdLst/>
              <a:ahLst/>
              <a:cxnLst/>
              <a:rect l="0" t="0" r="0" b="0"/>
              <a:pathLst>
                <a:path w="120000" h="120000" extrusionOk="0">
                  <a:moveTo>
                    <a:pt x="0" y="0"/>
                  </a:moveTo>
                  <a:cubicBezTo>
                    <a:pt x="120000" y="0"/>
                    <a:pt x="120000" y="0"/>
                    <a:pt x="120000" y="0"/>
                  </a:cubicBezTo>
                  <a:cubicBezTo>
                    <a:pt x="60000" y="0"/>
                    <a:pt x="6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9" name="Shape 92"/>
            <p:cNvSpPr/>
            <p:nvPr/>
          </p:nvSpPr>
          <p:spPr>
            <a:xfrm>
              <a:off x="8686746" y="848704"/>
              <a:ext cx="3299" cy="0"/>
            </a:xfrm>
            <a:custGeom>
              <a:avLst/>
              <a:gdLst/>
              <a:ahLst/>
              <a:cxnLst/>
              <a:rect l="0" t="0" r="0" b="0"/>
              <a:pathLst>
                <a:path w="120000" h="120000" extrusionOk="0">
                  <a:moveTo>
                    <a:pt x="120000" y="0"/>
                  </a:moveTo>
                  <a:cubicBezTo>
                    <a:pt x="120000" y="0"/>
                    <a:pt x="120000" y="0"/>
                    <a:pt x="120000" y="0"/>
                  </a:cubicBezTo>
                  <a:cubicBezTo>
                    <a:pt x="0" y="0"/>
                    <a:pt x="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0" name="Shape 93"/>
            <p:cNvSpPr/>
            <p:nvPr/>
          </p:nvSpPr>
          <p:spPr>
            <a:xfrm>
              <a:off x="8515296" y="821716"/>
              <a:ext cx="3299"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1" name="Shape 94"/>
            <p:cNvSpPr/>
            <p:nvPr/>
          </p:nvSpPr>
          <p:spPr>
            <a:xfrm>
              <a:off x="8354957" y="812193"/>
              <a:ext cx="6299" cy="0"/>
            </a:xfrm>
            <a:custGeom>
              <a:avLst/>
              <a:gdLst/>
              <a:ahLst/>
              <a:cxnLst/>
              <a:rect l="0" t="0" r="0" b="0"/>
              <a:pathLst>
                <a:path w="120000" h="120000" extrusionOk="0">
                  <a:moveTo>
                    <a:pt x="120000" y="0"/>
                  </a:moveTo>
                  <a:cubicBezTo>
                    <a:pt x="60000" y="0"/>
                    <a:pt x="60000" y="0"/>
                    <a:pt x="0" y="0"/>
                  </a:cubicBezTo>
                  <a:cubicBezTo>
                    <a:pt x="6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2" name="Shape 95"/>
            <p:cNvSpPr/>
            <p:nvPr/>
          </p:nvSpPr>
          <p:spPr>
            <a:xfrm>
              <a:off x="8361307" y="812193"/>
              <a:ext cx="6299" cy="0"/>
            </a:xfrm>
            <a:custGeom>
              <a:avLst/>
              <a:gdLst/>
              <a:ahLst/>
              <a:cxnLst/>
              <a:rect l="0" t="0" r="0" b="0"/>
              <a:pathLst>
                <a:path w="120000" h="120000" extrusionOk="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3" name="Shape 96"/>
            <p:cNvSpPr/>
            <p:nvPr/>
          </p:nvSpPr>
          <p:spPr>
            <a:xfrm>
              <a:off x="8429571" y="805843"/>
              <a:ext cx="3299" cy="3299"/>
            </a:xfrm>
            <a:custGeom>
              <a:avLst/>
              <a:gdLst/>
              <a:ahLst/>
              <a:cxnLst/>
              <a:rect l="0" t="0" r="0" b="0"/>
              <a:pathLst>
                <a:path w="120000" h="120000" extrusionOk="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4" name="Shape 97"/>
            <p:cNvSpPr/>
            <p:nvPr/>
          </p:nvSpPr>
          <p:spPr>
            <a:xfrm>
              <a:off x="8432746" y="805843"/>
              <a:ext cx="3299" cy="0"/>
            </a:xfrm>
            <a:custGeom>
              <a:avLst/>
              <a:gdLst/>
              <a:ahLst/>
              <a:cxnLst/>
              <a:rect l="0" t="0" r="0" b="0"/>
              <a:pathLst>
                <a:path w="120000" h="120000" extrusionOk="0">
                  <a:moveTo>
                    <a:pt x="0" y="0"/>
                  </a:moveTo>
                  <a:cubicBezTo>
                    <a:pt x="120000" y="0"/>
                    <a:pt x="120000" y="0"/>
                    <a:pt x="12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5" name="Shape 98"/>
            <p:cNvSpPr/>
            <p:nvPr/>
          </p:nvSpPr>
          <p:spPr>
            <a:xfrm>
              <a:off x="8435921" y="805843"/>
              <a:ext cx="9599" cy="0"/>
            </a:xfrm>
            <a:custGeom>
              <a:avLst/>
              <a:gdLst/>
              <a:ahLst/>
              <a:cxnLst/>
              <a:rect l="0" t="0" r="0" b="0"/>
              <a:pathLst>
                <a:path w="120000" h="120000" extrusionOk="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6" name="Shape 99"/>
            <p:cNvSpPr/>
            <p:nvPr/>
          </p:nvSpPr>
          <p:spPr>
            <a:xfrm>
              <a:off x="8332735" y="815368"/>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7" name="Shape 100"/>
            <p:cNvSpPr/>
            <p:nvPr/>
          </p:nvSpPr>
          <p:spPr>
            <a:xfrm>
              <a:off x="8307332" y="815370"/>
              <a:ext cx="25500" cy="6299"/>
            </a:xfrm>
            <a:custGeom>
              <a:avLst/>
              <a:gdLst/>
              <a:ahLst/>
              <a:cxnLst/>
              <a:rect l="0" t="0" r="0" b="0"/>
              <a:pathLst>
                <a:path w="120000" h="120000" extrusionOk="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8" name="Shape 101"/>
            <p:cNvSpPr/>
            <p:nvPr/>
          </p:nvSpPr>
          <p:spPr>
            <a:xfrm>
              <a:off x="8512121"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9" name="Shape 102"/>
            <p:cNvSpPr/>
            <p:nvPr/>
          </p:nvSpPr>
          <p:spPr>
            <a:xfrm>
              <a:off x="8508946" y="821716"/>
              <a:ext cx="3299" cy="3299"/>
            </a:xfrm>
            <a:custGeom>
              <a:avLst/>
              <a:gdLst/>
              <a:ahLst/>
              <a:cxnLst/>
              <a:rect l="0" t="0" r="0" b="0"/>
              <a:pathLst>
                <a:path w="120000" h="120000" extrusionOk="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0" name="Shape 103"/>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1" name="Shape 104"/>
            <p:cNvSpPr/>
            <p:nvPr/>
          </p:nvSpPr>
          <p:spPr>
            <a:xfrm>
              <a:off x="848989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2" name="Shape 105"/>
            <p:cNvSpPr/>
            <p:nvPr/>
          </p:nvSpPr>
          <p:spPr>
            <a:xfrm>
              <a:off x="8486721" y="8582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3" name="Shape 106"/>
            <p:cNvSpPr/>
            <p:nvPr/>
          </p:nvSpPr>
          <p:spPr>
            <a:xfrm>
              <a:off x="8489896" y="83600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4" name="Shape 107"/>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5" name="Shape 108"/>
            <p:cNvSpPr/>
            <p:nvPr/>
          </p:nvSpPr>
          <p:spPr>
            <a:xfrm>
              <a:off x="8489896" y="828066"/>
              <a:ext cx="3299" cy="0"/>
            </a:xfrm>
            <a:custGeom>
              <a:avLst/>
              <a:gdLst/>
              <a:ahLst/>
              <a:cxnLst/>
              <a:rect l="0" t="0" r="0" b="0"/>
              <a:pathLst>
                <a:path w="120000" h="120000" extrusionOk="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6" name="Shape 109"/>
            <p:cNvSpPr/>
            <p:nvPr/>
          </p:nvSpPr>
          <p:spPr>
            <a:xfrm>
              <a:off x="8493071" y="821716"/>
              <a:ext cx="3299" cy="3299"/>
            </a:xfrm>
            <a:custGeom>
              <a:avLst/>
              <a:gdLst/>
              <a:ahLst/>
              <a:cxnLst/>
              <a:rect l="0" t="0" r="0" b="0"/>
              <a:pathLst>
                <a:path w="120000" h="120000" extrusionOk="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7" name="Shape 110"/>
            <p:cNvSpPr/>
            <p:nvPr/>
          </p:nvSpPr>
          <p:spPr>
            <a:xfrm>
              <a:off x="8505771" y="818543"/>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8" name="Shape 111"/>
            <p:cNvSpPr/>
            <p:nvPr/>
          </p:nvSpPr>
          <p:spPr>
            <a:xfrm>
              <a:off x="8489896" y="8328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9" name="Shape 112"/>
            <p:cNvSpPr/>
            <p:nvPr/>
          </p:nvSpPr>
          <p:spPr>
            <a:xfrm>
              <a:off x="8483546" y="8645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0" name="Shape 113"/>
            <p:cNvSpPr/>
            <p:nvPr/>
          </p:nvSpPr>
          <p:spPr>
            <a:xfrm>
              <a:off x="8515296" y="899504"/>
              <a:ext cx="3299" cy="3299"/>
            </a:xfrm>
            <a:custGeom>
              <a:avLst/>
              <a:gdLst/>
              <a:ahLst/>
              <a:cxnLst/>
              <a:rect l="0" t="0" r="0" b="0"/>
              <a:pathLst>
                <a:path w="120000" h="120000" extrusionOk="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1" name="Shape 11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2" name="Shape 115"/>
            <p:cNvSpPr/>
            <p:nvPr/>
          </p:nvSpPr>
          <p:spPr>
            <a:xfrm>
              <a:off x="8518471" y="8995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3" name="Shape 116"/>
            <p:cNvSpPr/>
            <p:nvPr/>
          </p:nvSpPr>
          <p:spPr>
            <a:xfrm>
              <a:off x="8480371" y="880454"/>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4" name="Shape 117"/>
            <p:cNvSpPr/>
            <p:nvPr/>
          </p:nvSpPr>
          <p:spPr>
            <a:xfrm>
              <a:off x="8486721" y="8677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5" name="Shape 118"/>
            <p:cNvSpPr/>
            <p:nvPr/>
          </p:nvSpPr>
          <p:spPr>
            <a:xfrm>
              <a:off x="8483546" y="8868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6" name="Shape 119"/>
            <p:cNvSpPr/>
            <p:nvPr/>
          </p:nvSpPr>
          <p:spPr>
            <a:xfrm>
              <a:off x="8489896" y="8899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7" name="Shape 120"/>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8" name="Shape 121"/>
            <p:cNvSpPr/>
            <p:nvPr/>
          </p:nvSpPr>
          <p:spPr>
            <a:xfrm>
              <a:off x="8499421" y="877282"/>
              <a:ext cx="1500" cy="1500"/>
            </a:xfrm>
            <a:prstGeom prst="ellipse">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9" name="Shape 122"/>
            <p:cNvSpPr/>
            <p:nvPr/>
          </p:nvSpPr>
          <p:spPr>
            <a:xfrm>
              <a:off x="8551807" y="9153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0" name="Shape 123"/>
            <p:cNvSpPr/>
            <p:nvPr/>
          </p:nvSpPr>
          <p:spPr>
            <a:xfrm>
              <a:off x="8499421" y="8772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1" name="Shape 124"/>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2" name="Shape 125"/>
            <p:cNvSpPr/>
            <p:nvPr/>
          </p:nvSpPr>
          <p:spPr>
            <a:xfrm>
              <a:off x="8554982" y="915379"/>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3" name="Shape 126"/>
            <p:cNvSpPr/>
            <p:nvPr/>
          </p:nvSpPr>
          <p:spPr>
            <a:xfrm>
              <a:off x="8499421" y="83124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4" name="Shape 127"/>
            <p:cNvSpPr/>
            <p:nvPr/>
          </p:nvSpPr>
          <p:spPr>
            <a:xfrm>
              <a:off x="8502596" y="82806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5" name="Shape 128"/>
            <p:cNvSpPr/>
            <p:nvPr/>
          </p:nvSpPr>
          <p:spPr>
            <a:xfrm>
              <a:off x="8502596" y="824894"/>
              <a:ext cx="0" cy="3299"/>
            </a:xfrm>
            <a:custGeom>
              <a:avLst/>
              <a:gdLst/>
              <a:ahLst/>
              <a:cxnLst/>
              <a:rect l="0" t="0" r="0" b="0"/>
              <a:pathLst>
                <a:path w="120000" h="120000" extrusionOk="0">
                  <a:moveTo>
                    <a:pt x="0" y="120000"/>
                  </a:moveTo>
                  <a:cubicBezTo>
                    <a:pt x="0" y="0"/>
                    <a:pt x="0" y="0"/>
                    <a:pt x="0" y="0"/>
                  </a:cubicBezTo>
                  <a:cubicBezTo>
                    <a:pt x="0" y="0"/>
                    <a:pt x="0" y="0"/>
                    <a:pt x="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6" name="Shape 129"/>
            <p:cNvSpPr/>
            <p:nvPr/>
          </p:nvSpPr>
          <p:spPr>
            <a:xfrm>
              <a:off x="8499421" y="867754"/>
              <a:ext cx="0" cy="3299"/>
            </a:xfrm>
            <a:custGeom>
              <a:avLst/>
              <a:gdLst/>
              <a:ahLst/>
              <a:cxnLst/>
              <a:rect l="0" t="0" r="0" b="0"/>
              <a:pathLst>
                <a:path w="120000" h="120000" extrusionOk="0">
                  <a:moveTo>
                    <a:pt x="0" y="0"/>
                  </a:moveTo>
                  <a:cubicBezTo>
                    <a:pt x="0" y="0"/>
                    <a:pt x="0" y="0"/>
                    <a:pt x="0" y="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7" name="Shape 130"/>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8" name="Shape 131"/>
            <p:cNvSpPr/>
            <p:nvPr/>
          </p:nvSpPr>
          <p:spPr>
            <a:xfrm>
              <a:off x="8499421" y="877282"/>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9" name="Shape 132"/>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0" name="Shape 133"/>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1" name="Shape 13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2" name="Shape 135"/>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3" name="Shape 136"/>
            <p:cNvSpPr/>
            <p:nvPr/>
          </p:nvSpPr>
          <p:spPr>
            <a:xfrm>
              <a:off x="8505771" y="824891"/>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4" name="Shape 137"/>
            <p:cNvSpPr/>
            <p:nvPr/>
          </p:nvSpPr>
          <p:spPr>
            <a:xfrm>
              <a:off x="8505771" y="821716"/>
              <a:ext cx="3299" cy="3299"/>
            </a:xfrm>
            <a:custGeom>
              <a:avLst/>
              <a:gdLst/>
              <a:ahLst/>
              <a:cxnLst/>
              <a:rect l="0" t="0" r="0" b="0"/>
              <a:pathLst>
                <a:path w="120000" h="120000" extrusionOk="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5" name="Shape 138"/>
            <p:cNvSpPr/>
            <p:nvPr/>
          </p:nvSpPr>
          <p:spPr>
            <a:xfrm>
              <a:off x="8496246" y="815370"/>
              <a:ext cx="3299" cy="3299"/>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6" name="Shape 139"/>
            <p:cNvSpPr/>
            <p:nvPr/>
          </p:nvSpPr>
          <p:spPr>
            <a:xfrm>
              <a:off x="8496246" y="82171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7" name="Shape 140"/>
            <p:cNvSpPr/>
            <p:nvPr/>
          </p:nvSpPr>
          <p:spPr>
            <a:xfrm>
              <a:off x="8486721" y="84235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8" name="Shape 141"/>
            <p:cNvSpPr/>
            <p:nvPr/>
          </p:nvSpPr>
          <p:spPr>
            <a:xfrm>
              <a:off x="8496246" y="848704"/>
              <a:ext cx="3299" cy="0"/>
            </a:xfrm>
            <a:custGeom>
              <a:avLst/>
              <a:gdLst/>
              <a:ahLst/>
              <a:cxnLst/>
              <a:rect l="0" t="0" r="0" b="0"/>
              <a:pathLst>
                <a:path w="120000" h="120000" extrusionOk="0">
                  <a:moveTo>
                    <a:pt x="120000" y="0"/>
                  </a:moveTo>
                  <a:lnTo>
                    <a:pt x="120000" y="0"/>
                  </a:lnTo>
                  <a:lnTo>
                    <a:pt x="0" y="0"/>
                  </a:ln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9" name="Shape 142"/>
            <p:cNvSpPr/>
            <p:nvPr/>
          </p:nvSpPr>
          <p:spPr>
            <a:xfrm>
              <a:off x="8486721" y="848707"/>
              <a:ext cx="0" cy="3299"/>
            </a:xfrm>
            <a:custGeom>
              <a:avLst/>
              <a:gdLst/>
              <a:ahLst/>
              <a:cxnLst/>
              <a:rect l="0" t="0" r="0" b="0"/>
              <a:pathLst>
                <a:path w="120000" h="120000" extrusionOk="0">
                  <a:moveTo>
                    <a:pt x="0" y="120000"/>
                  </a:moveTo>
                  <a:lnTo>
                    <a:pt x="0" y="0"/>
                  </a:lnTo>
                  <a:lnTo>
                    <a:pt x="0" y="120000"/>
                  </a:ln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0" name="Shape 143"/>
            <p:cNvSpPr/>
            <p:nvPr/>
          </p:nvSpPr>
          <p:spPr>
            <a:xfrm>
              <a:off x="8486721" y="889979"/>
              <a:ext cx="3299" cy="0"/>
            </a:xfrm>
            <a:custGeom>
              <a:avLst/>
              <a:gdLst/>
              <a:ahLst/>
              <a:cxnLst/>
              <a:rect l="0" t="0" r="0" b="0"/>
              <a:pathLst>
                <a:path w="120000" h="120000" extrusionOk="0">
                  <a:moveTo>
                    <a:pt x="0" y="0"/>
                  </a:moveTo>
                  <a:cubicBezTo>
                    <a:pt x="120000" y="0"/>
                    <a:pt x="12000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1" name="Shape 144"/>
            <p:cNvSpPr/>
            <p:nvPr/>
          </p:nvSpPr>
          <p:spPr>
            <a:xfrm>
              <a:off x="8505771" y="893157"/>
              <a:ext cx="0" cy="3299"/>
            </a:xfrm>
            <a:custGeom>
              <a:avLst/>
              <a:gdLst/>
              <a:ahLst/>
              <a:cxnLst/>
              <a:rect l="0" t="0" r="0" b="0"/>
              <a:pathLst>
                <a:path w="120000" h="120000" extrusionOk="0">
                  <a:moveTo>
                    <a:pt x="0" y="0"/>
                  </a:moveTo>
                  <a:cubicBezTo>
                    <a:pt x="0" y="120000"/>
                    <a:pt x="0" y="120000"/>
                    <a:pt x="0" y="12000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2" name="Shape 145"/>
            <p:cNvSpPr/>
            <p:nvPr/>
          </p:nvSpPr>
          <p:spPr>
            <a:xfrm>
              <a:off x="8539110" y="924904"/>
              <a:ext cx="3299" cy="0"/>
            </a:xfrm>
            <a:custGeom>
              <a:avLst/>
              <a:gdLst/>
              <a:ahLst/>
              <a:cxnLst/>
              <a:rect l="0" t="0" r="0" b="0"/>
              <a:pathLst>
                <a:path w="120000" h="120000" extrusionOk="0">
                  <a:moveTo>
                    <a:pt x="0" y="0"/>
                  </a:moveTo>
                  <a:lnTo>
                    <a:pt x="0" y="0"/>
                  </a:lnTo>
                  <a:lnTo>
                    <a:pt x="120000" y="0"/>
                  </a:lnTo>
                  <a:lnTo>
                    <a:pt x="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3" name="Shape 146"/>
            <p:cNvSpPr/>
            <p:nvPr/>
          </p:nvSpPr>
          <p:spPr>
            <a:xfrm>
              <a:off x="6694252" y="2576550"/>
              <a:ext cx="578526" cy="914081"/>
            </a:xfrm>
            <a:custGeom>
              <a:avLst/>
              <a:gdLst/>
              <a:ahLst/>
              <a:cxnLst/>
              <a:rect l="0" t="0" r="0" b="0"/>
              <a:pathLst>
                <a:path w="120000" h="120000" extrusionOk="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4" name="Shape 147"/>
            <p:cNvSpPr/>
            <p:nvPr/>
          </p:nvSpPr>
          <p:spPr>
            <a:xfrm>
              <a:off x="8048478" y="1436844"/>
              <a:ext cx="63684" cy="227017"/>
            </a:xfrm>
            <a:custGeom>
              <a:avLst/>
              <a:gdLst/>
              <a:ahLst/>
              <a:cxnLst/>
              <a:rect l="0" t="0" r="0" b="0"/>
              <a:pathLst>
                <a:path w="120000" h="120000" extrusionOk="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5" name="Shape 148"/>
            <p:cNvSpPr/>
            <p:nvPr/>
          </p:nvSpPr>
          <p:spPr>
            <a:xfrm>
              <a:off x="7345414" y="1013345"/>
              <a:ext cx="732181" cy="1347977"/>
            </a:xfrm>
            <a:custGeom>
              <a:avLst/>
              <a:gdLst/>
              <a:ahLst/>
              <a:cxnLst/>
              <a:rect l="0" t="0" r="0" b="0"/>
              <a:pathLst>
                <a:path w="120000" h="120000" extrusionOk="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6" name="Shape 149"/>
            <p:cNvSpPr/>
            <p:nvPr/>
          </p:nvSpPr>
          <p:spPr>
            <a:xfrm>
              <a:off x="7642278" y="1937155"/>
              <a:ext cx="271998" cy="139793"/>
            </a:xfrm>
            <a:custGeom>
              <a:avLst/>
              <a:gdLst/>
              <a:ahLst/>
              <a:cxnLst/>
              <a:rect l="0" t="0" r="0" b="0"/>
              <a:pathLst>
                <a:path w="120000" h="120000" extrusionOk="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7" name="Shape 150"/>
            <p:cNvSpPr/>
            <p:nvPr/>
          </p:nvSpPr>
          <p:spPr>
            <a:xfrm>
              <a:off x="7217396" y="546941"/>
              <a:ext cx="1149337" cy="972926"/>
            </a:xfrm>
            <a:custGeom>
              <a:avLst/>
              <a:gdLst/>
              <a:ahLst/>
              <a:cxnLst/>
              <a:rect l="0" t="0" r="0" b="0"/>
              <a:pathLst>
                <a:path w="120000" h="120000" extrusionOk="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8" name="Shape 151"/>
            <p:cNvSpPr/>
            <p:nvPr/>
          </p:nvSpPr>
          <p:spPr>
            <a:xfrm>
              <a:off x="7499728" y="1546869"/>
              <a:ext cx="86438" cy="58061"/>
            </a:xfrm>
            <a:custGeom>
              <a:avLst/>
              <a:gdLst/>
              <a:ahLst/>
              <a:cxnLst/>
              <a:rect l="0" t="0" r="0" b="0"/>
              <a:pathLst>
                <a:path w="120000" h="120000" extrusionOk="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9" name="Shape 152"/>
            <p:cNvSpPr/>
            <p:nvPr/>
          </p:nvSpPr>
          <p:spPr>
            <a:xfrm>
              <a:off x="7534328" y="1571782"/>
              <a:ext cx="95461" cy="60937"/>
            </a:xfrm>
            <a:custGeom>
              <a:avLst/>
              <a:gdLst/>
              <a:ahLst/>
              <a:cxnLst/>
              <a:rect l="0" t="0" r="0" b="0"/>
              <a:pathLst>
                <a:path w="120000" h="120000" extrusionOk="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0" name="Shape 153"/>
            <p:cNvSpPr/>
            <p:nvPr/>
          </p:nvSpPr>
          <p:spPr>
            <a:xfrm>
              <a:off x="7592457" y="1602920"/>
              <a:ext cx="51913" cy="40800"/>
            </a:xfrm>
            <a:custGeom>
              <a:avLst/>
              <a:gdLst/>
              <a:ahLst/>
              <a:cxnLst/>
              <a:rect l="0" t="0" r="0" b="0"/>
              <a:pathLst>
                <a:path w="120000" h="120000" extrusionOk="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1" name="Shape 154"/>
            <p:cNvSpPr/>
            <p:nvPr/>
          </p:nvSpPr>
          <p:spPr>
            <a:xfrm>
              <a:off x="7899007" y="1537179"/>
              <a:ext cx="86438" cy="57409"/>
            </a:xfrm>
            <a:custGeom>
              <a:avLst/>
              <a:gdLst/>
              <a:ahLst/>
              <a:cxnLst/>
              <a:rect l="0" t="0" r="0" b="0"/>
              <a:pathLst>
                <a:path w="120000" h="120000" extrusionOk="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2" name="Shape 155"/>
            <p:cNvSpPr/>
            <p:nvPr/>
          </p:nvSpPr>
          <p:spPr>
            <a:xfrm>
              <a:off x="7933609" y="1562095"/>
              <a:ext cx="96245" cy="60937"/>
            </a:xfrm>
            <a:custGeom>
              <a:avLst/>
              <a:gdLst/>
              <a:ahLst/>
              <a:cxnLst/>
              <a:rect l="0" t="0" r="0" b="0"/>
              <a:pathLst>
                <a:path w="120000" h="120000" extrusionOk="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3" name="Shape 156"/>
            <p:cNvSpPr/>
            <p:nvPr/>
          </p:nvSpPr>
          <p:spPr>
            <a:xfrm>
              <a:off x="7991735" y="1592540"/>
              <a:ext cx="52569" cy="40800"/>
            </a:xfrm>
            <a:custGeom>
              <a:avLst/>
              <a:gdLst/>
              <a:ahLst/>
              <a:cxnLst/>
              <a:rect l="0" t="0" r="0" b="0"/>
              <a:pathLst>
                <a:path w="120000" h="120000" extrusionOk="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4" name="Shape 157"/>
            <p:cNvSpPr/>
            <p:nvPr/>
          </p:nvSpPr>
          <p:spPr>
            <a:xfrm>
              <a:off x="7757152" y="1451375"/>
              <a:ext cx="85131" cy="236693"/>
            </a:xfrm>
            <a:custGeom>
              <a:avLst/>
              <a:gdLst/>
              <a:ahLst/>
              <a:cxnLst/>
              <a:rect l="0" t="0" r="0" b="0"/>
              <a:pathLst>
                <a:path w="120000" h="120000" extrusionOk="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5" name="Shape 158"/>
            <p:cNvSpPr/>
            <p:nvPr/>
          </p:nvSpPr>
          <p:spPr>
            <a:xfrm>
              <a:off x="7571003" y="1440994"/>
              <a:ext cx="61592" cy="75452"/>
            </a:xfrm>
            <a:custGeom>
              <a:avLst/>
              <a:gdLst/>
              <a:ahLst/>
              <a:cxnLst/>
              <a:rect l="0" t="0" r="0" b="0"/>
              <a:pathLst>
                <a:path w="120000" h="120000" extrusionOk="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6" name="Shape 159"/>
            <p:cNvSpPr/>
            <p:nvPr/>
          </p:nvSpPr>
          <p:spPr>
            <a:xfrm>
              <a:off x="7882402" y="1440994"/>
              <a:ext cx="61592" cy="75452"/>
            </a:xfrm>
            <a:custGeom>
              <a:avLst/>
              <a:gdLst/>
              <a:ahLst/>
              <a:cxnLst/>
              <a:rect l="0" t="0" r="0" b="0"/>
              <a:pathLst>
                <a:path w="120000" h="120000" extrusionOk="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7" name="Shape 160"/>
            <p:cNvSpPr/>
            <p:nvPr/>
          </p:nvSpPr>
          <p:spPr>
            <a:xfrm>
              <a:off x="7412535" y="1406394"/>
              <a:ext cx="676080" cy="232509"/>
            </a:xfrm>
            <a:custGeom>
              <a:avLst/>
              <a:gdLst/>
              <a:ahLst/>
              <a:cxnLst/>
              <a:rect l="0" t="0" r="0" b="0"/>
              <a:pathLst>
                <a:path w="120000" h="120000" extrusionOk="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8" name="Shape 161"/>
            <p:cNvSpPr/>
            <p:nvPr/>
          </p:nvSpPr>
          <p:spPr>
            <a:xfrm>
              <a:off x="7471359" y="1198798"/>
              <a:ext cx="221391" cy="154961"/>
            </a:xfrm>
            <a:custGeom>
              <a:avLst/>
              <a:gdLst/>
              <a:ahLst/>
              <a:cxnLst/>
              <a:rect l="0" t="0" r="0" b="0"/>
              <a:pathLst>
                <a:path w="120000" h="120000" extrusionOk="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9" name="Shape 162"/>
            <p:cNvSpPr/>
            <p:nvPr/>
          </p:nvSpPr>
          <p:spPr>
            <a:xfrm>
              <a:off x="7827734" y="1298444"/>
              <a:ext cx="192360" cy="105923"/>
            </a:xfrm>
            <a:custGeom>
              <a:avLst/>
              <a:gdLst/>
              <a:ahLst/>
              <a:cxnLst/>
              <a:rect l="0" t="0" r="0" b="0"/>
              <a:pathLst>
                <a:path w="120000" h="120000" extrusionOk="0">
                  <a:moveTo>
                    <a:pt x="0" y="0"/>
                  </a:moveTo>
                  <a:cubicBezTo>
                    <a:pt x="0" y="0"/>
                    <a:pt x="26730" y="119999"/>
                    <a:pt x="120000" y="63157"/>
                  </a:cubicBezTo>
                  <a:cubicBezTo>
                    <a:pt x="120000" y="63157"/>
                    <a:pt x="18834" y="13082"/>
                    <a:pt x="0" y="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0" name="Shape 163"/>
            <p:cNvSpPr/>
            <p:nvPr/>
          </p:nvSpPr>
          <p:spPr>
            <a:xfrm>
              <a:off x="7536403" y="1681807"/>
              <a:ext cx="458739" cy="150907"/>
            </a:xfrm>
            <a:custGeom>
              <a:avLst/>
              <a:gdLst/>
              <a:ahLst/>
              <a:cxnLst/>
              <a:rect l="0" t="0" r="0" b="0"/>
              <a:pathLst>
                <a:path w="120000" h="120000" extrusionOk="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1" name="Shape 164"/>
            <p:cNvSpPr/>
            <p:nvPr/>
          </p:nvSpPr>
          <p:spPr>
            <a:xfrm>
              <a:off x="7571006" y="1744089"/>
              <a:ext cx="342485" cy="149469"/>
            </a:xfrm>
            <a:custGeom>
              <a:avLst/>
              <a:gdLst/>
              <a:ahLst/>
              <a:cxnLst/>
              <a:rect l="0" t="0" r="0" b="0"/>
              <a:pathLst>
                <a:path w="120000" h="120000" extrusionOk="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2" name="Shape 165"/>
            <p:cNvSpPr/>
            <p:nvPr/>
          </p:nvSpPr>
          <p:spPr>
            <a:xfrm>
              <a:off x="7537096" y="1681116"/>
              <a:ext cx="458087" cy="163984"/>
            </a:xfrm>
            <a:custGeom>
              <a:avLst/>
              <a:gdLst/>
              <a:ahLst/>
              <a:cxnLst/>
              <a:rect l="0" t="0" r="0" b="0"/>
              <a:pathLst>
                <a:path w="120000" h="120000" extrusionOk="0">
                  <a:moveTo>
                    <a:pt x="120000" y="16368"/>
                  </a:moveTo>
                  <a:cubicBezTo>
                    <a:pt x="120000" y="16368"/>
                    <a:pt x="63084" y="120000"/>
                    <a:pt x="0" y="290"/>
                  </a:cubicBezTo>
                  <a:cubicBezTo>
                    <a:pt x="0" y="0"/>
                    <a:pt x="43812" y="42615"/>
                    <a:pt x="120000" y="16368"/>
                  </a:cubicBezTo>
                  <a:close/>
                </a:path>
              </a:pathLst>
            </a:custGeom>
            <a:solidFill>
              <a:srgbClr val="FFFFF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3" name="Shape 166"/>
            <p:cNvSpPr/>
            <p:nvPr/>
          </p:nvSpPr>
          <p:spPr>
            <a:xfrm>
              <a:off x="7187639" y="2099771"/>
              <a:ext cx="1172876" cy="1460830"/>
            </a:xfrm>
            <a:custGeom>
              <a:avLst/>
              <a:gdLst/>
              <a:ahLst/>
              <a:cxnLst/>
              <a:rect l="0" t="0" r="0" b="0"/>
              <a:pathLst>
                <a:path w="120000" h="120000" extrusionOk="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4" name="Shape 167"/>
            <p:cNvSpPr/>
            <p:nvPr/>
          </p:nvSpPr>
          <p:spPr>
            <a:xfrm>
              <a:off x="7541246" y="2088700"/>
              <a:ext cx="456648" cy="331501"/>
            </a:xfrm>
            <a:custGeom>
              <a:avLst/>
              <a:gdLst/>
              <a:ahLst/>
              <a:cxnLst/>
              <a:rect l="0" t="0" r="0" b="0"/>
              <a:pathLst>
                <a:path w="120000" h="120000" extrusionOk="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5" name="Shape 168"/>
            <p:cNvSpPr/>
            <p:nvPr/>
          </p:nvSpPr>
          <p:spPr>
            <a:xfrm>
              <a:off x="7931531" y="2526730"/>
              <a:ext cx="243623" cy="279587"/>
            </a:xfrm>
            <a:custGeom>
              <a:avLst/>
              <a:gdLst/>
              <a:ahLst/>
              <a:cxnLst/>
              <a:rect l="0" t="0" r="0" b="0"/>
              <a:pathLst>
                <a:path w="120000" h="120000" extrusionOk="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6" name="Shape 169"/>
            <p:cNvSpPr/>
            <p:nvPr/>
          </p:nvSpPr>
          <p:spPr>
            <a:xfrm>
              <a:off x="7927381" y="2532265"/>
              <a:ext cx="251863" cy="62246"/>
            </a:xfrm>
            <a:prstGeom prst="rect">
              <a:avLst/>
            </a:prstGeom>
            <a:solidFill>
              <a:srgbClr val="2286B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7" name="Shape 170"/>
            <p:cNvSpPr/>
            <p:nvPr/>
          </p:nvSpPr>
          <p:spPr>
            <a:xfrm>
              <a:off x="6843721" y="2283148"/>
              <a:ext cx="395840" cy="560479"/>
            </a:xfrm>
            <a:custGeom>
              <a:avLst/>
              <a:gdLst/>
              <a:ahLst/>
              <a:cxnLst/>
              <a:rect l="0" t="0" r="0" b="0"/>
              <a:pathLst>
                <a:path w="120000" h="120000" extrusionOk="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8" name="Shape 171"/>
            <p:cNvSpPr/>
            <p:nvPr/>
          </p:nvSpPr>
          <p:spPr>
            <a:xfrm>
              <a:off x="8332196" y="2492821"/>
              <a:ext cx="438078" cy="671241"/>
            </a:xfrm>
            <a:custGeom>
              <a:avLst/>
              <a:gdLst/>
              <a:ahLst/>
              <a:cxnLst/>
              <a:rect l="0" t="0" r="0" b="0"/>
              <a:pathLst>
                <a:path w="120000" h="120000" extrusionOk="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9" name="Shape 172"/>
            <p:cNvSpPr/>
            <p:nvPr/>
          </p:nvSpPr>
          <p:spPr>
            <a:xfrm>
              <a:off x="8303132" y="2314977"/>
              <a:ext cx="420032" cy="559826"/>
            </a:xfrm>
            <a:custGeom>
              <a:avLst/>
              <a:gdLst/>
              <a:ahLst/>
              <a:cxnLst/>
              <a:rect l="0" t="0" r="0" b="0"/>
              <a:pathLst>
                <a:path w="120000" h="120000" extrusionOk="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0" name="Shape 173"/>
            <p:cNvSpPr/>
            <p:nvPr/>
          </p:nvSpPr>
          <p:spPr>
            <a:xfrm>
              <a:off x="8597228" y="1413316"/>
              <a:ext cx="105923" cy="367462"/>
            </a:xfrm>
            <a:custGeom>
              <a:avLst/>
              <a:gdLst/>
              <a:ahLst/>
              <a:cxnLst/>
              <a:rect l="0" t="0" r="0" b="0"/>
              <a:pathLst>
                <a:path w="120000" h="120000" extrusionOk="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1" name="Shape 174"/>
            <p:cNvSpPr/>
            <p:nvPr/>
          </p:nvSpPr>
          <p:spPr>
            <a:xfrm>
              <a:off x="8602071" y="1624370"/>
              <a:ext cx="96899" cy="166078"/>
            </a:xfrm>
            <a:custGeom>
              <a:avLst/>
              <a:gdLst/>
              <a:ahLst/>
              <a:cxnLst/>
              <a:rect l="0" t="0" r="0" b="0"/>
              <a:pathLst>
                <a:path w="120000" h="120000" extrusionOk="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2" name="Shape 175"/>
            <p:cNvSpPr/>
            <p:nvPr/>
          </p:nvSpPr>
          <p:spPr>
            <a:xfrm>
              <a:off x="8483046" y="1645825"/>
              <a:ext cx="475348" cy="1362491"/>
            </a:xfrm>
            <a:custGeom>
              <a:avLst/>
              <a:gdLst/>
              <a:ahLst/>
              <a:cxnLst/>
              <a:rect l="0" t="0" r="0" b="0"/>
              <a:pathLst>
                <a:path w="120000" h="120000" extrusionOk="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3" name="Shape 176"/>
            <p:cNvSpPr/>
            <p:nvPr/>
          </p:nvSpPr>
          <p:spPr>
            <a:xfrm>
              <a:off x="8590309" y="1704646"/>
              <a:ext cx="176408" cy="310055"/>
            </a:xfrm>
            <a:custGeom>
              <a:avLst/>
              <a:gdLst/>
              <a:ahLst/>
              <a:cxnLst/>
              <a:rect l="0" t="0" r="0" b="0"/>
              <a:pathLst>
                <a:path w="120000" h="120000" extrusionOk="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4" name="Shape 177"/>
            <p:cNvSpPr/>
            <p:nvPr/>
          </p:nvSpPr>
          <p:spPr>
            <a:xfrm>
              <a:off x="8688571" y="1665200"/>
              <a:ext cx="127368" cy="259446"/>
            </a:xfrm>
            <a:custGeom>
              <a:avLst/>
              <a:gdLst/>
              <a:ahLst/>
              <a:cxnLst/>
              <a:rect l="0" t="0" r="0" b="0"/>
              <a:pathLst>
                <a:path w="120000" h="120000" extrusionOk="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5" name="Shape 178"/>
            <p:cNvSpPr/>
            <p:nvPr/>
          </p:nvSpPr>
          <p:spPr>
            <a:xfrm>
              <a:off x="8790984" y="1708798"/>
              <a:ext cx="107230" cy="204785"/>
            </a:xfrm>
            <a:custGeom>
              <a:avLst/>
              <a:gdLst/>
              <a:ahLst/>
              <a:cxnLst/>
              <a:rect l="0" t="0" r="0" b="0"/>
              <a:pathLst>
                <a:path w="120000" h="120000" extrusionOk="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6" name="Shape 179"/>
            <p:cNvSpPr/>
            <p:nvPr/>
          </p:nvSpPr>
          <p:spPr>
            <a:xfrm>
              <a:off x="8833196" y="1845117"/>
              <a:ext cx="107230" cy="94153"/>
            </a:xfrm>
            <a:custGeom>
              <a:avLst/>
              <a:gdLst/>
              <a:ahLst/>
              <a:cxnLst/>
              <a:rect l="0" t="0" r="0" b="0"/>
              <a:pathLst>
                <a:path w="120000" h="120000" extrusionOk="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7" name="Shape 180"/>
            <p:cNvSpPr/>
            <p:nvPr/>
          </p:nvSpPr>
          <p:spPr>
            <a:xfrm>
              <a:off x="8648435" y="1700491"/>
              <a:ext cx="73359" cy="64338"/>
            </a:xfrm>
            <a:custGeom>
              <a:avLst/>
              <a:gdLst/>
              <a:ahLst/>
              <a:cxnLst/>
              <a:rect l="0" t="0" r="0" b="0"/>
              <a:pathLst>
                <a:path w="120000" h="120000" extrusionOk="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8" name="Shape 181"/>
            <p:cNvSpPr/>
            <p:nvPr/>
          </p:nvSpPr>
          <p:spPr>
            <a:xfrm>
              <a:off x="8629060" y="2730174"/>
              <a:ext cx="112068" cy="139139"/>
            </a:xfrm>
            <a:custGeom>
              <a:avLst/>
              <a:gdLst/>
              <a:ahLst/>
              <a:cxnLst/>
              <a:rect l="0" t="0" r="0" b="0"/>
              <a:pathLst>
                <a:path w="120000" h="120000" extrusionOk="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9" name="Shape 182"/>
            <p:cNvSpPr/>
            <p:nvPr/>
          </p:nvSpPr>
          <p:spPr>
            <a:xfrm>
              <a:off x="8671960" y="2831896"/>
              <a:ext cx="0" cy="0"/>
            </a:xfrm>
            <a:custGeom>
              <a:avLst/>
              <a:gdLst/>
              <a:ahLst/>
              <a:cxnLst/>
              <a:rect l="0" t="0" r="0" b="0"/>
              <a:pathLst>
                <a:path w="120000" h="120000" extrusionOk="0">
                  <a:moveTo>
                    <a:pt x="0" y="0"/>
                  </a:moveTo>
                  <a:lnTo>
                    <a:pt x="0" y="0"/>
                  </a:lnTo>
                  <a:lnTo>
                    <a:pt x="0" y="0"/>
                  </a:lnTo>
                  <a:close/>
                </a:path>
              </a:pathLst>
            </a:custGeom>
            <a:solidFill>
              <a:srgbClr val="D7AD7A"/>
            </a:solidFill>
            <a:ln w="9525" cap="flat" cmpd="sng">
              <a:solidFill>
                <a:srgbClr val="000000"/>
              </a:solidFill>
              <a:prstDash val="solid"/>
              <a:round/>
              <a:headEnd type="none" w="med" len="med"/>
              <a:tailEnd type="none" w="med" len="med"/>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0" name="Shape 183"/>
            <p:cNvSpPr/>
            <p:nvPr/>
          </p:nvSpPr>
          <p:spPr>
            <a:xfrm>
              <a:off x="8671960" y="2831896"/>
              <a:ext cx="0" cy="0"/>
            </a:xfrm>
            <a:custGeom>
              <a:avLst/>
              <a:gdLst/>
              <a:ahLst/>
              <a:cxnLst/>
              <a:rect l="0" t="0" r="0" b="0"/>
              <a:pathLst>
                <a:path w="120000" h="120000" extrusionOk="0">
                  <a:moveTo>
                    <a:pt x="0" y="0"/>
                  </a:moveTo>
                  <a:lnTo>
                    <a:pt x="0" y="0"/>
                  </a:lnTo>
                  <a:lnTo>
                    <a:pt x="0" y="0"/>
                  </a:lnTo>
                  <a:cubicBezTo>
                    <a:pt x="0" y="0"/>
                    <a:pt x="0" y="0"/>
                    <a:pt x="0" y="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1" name="Shape 184"/>
            <p:cNvSpPr/>
            <p:nvPr/>
          </p:nvSpPr>
          <p:spPr>
            <a:xfrm>
              <a:off x="7749535" y="2337815"/>
              <a:ext cx="40800" cy="1222699"/>
            </a:xfrm>
            <a:prstGeom prst="rect">
              <a:avLst/>
            </a:pr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2" name="Shape 185"/>
            <p:cNvSpPr/>
            <p:nvPr/>
          </p:nvSpPr>
          <p:spPr>
            <a:xfrm>
              <a:off x="8383400" y="734474"/>
              <a:ext cx="633188" cy="684319"/>
            </a:xfrm>
            <a:custGeom>
              <a:avLst/>
              <a:gdLst/>
              <a:ahLst/>
              <a:cxnLst/>
              <a:rect l="0" t="0" r="0" b="0"/>
              <a:pathLst>
                <a:path w="120000" h="120000" extrusionOk="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3" name="Shape 186"/>
            <p:cNvSpPr/>
            <p:nvPr/>
          </p:nvSpPr>
          <p:spPr>
            <a:xfrm>
              <a:off x="8560553" y="1287374"/>
              <a:ext cx="87223" cy="42892"/>
            </a:xfrm>
            <a:custGeom>
              <a:avLst/>
              <a:gdLst/>
              <a:ahLst/>
              <a:cxnLst/>
              <a:rect l="0" t="0" r="0" b="0"/>
              <a:pathLst>
                <a:path w="120000" h="120000" extrusionOk="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4" name="Shape 187"/>
            <p:cNvSpPr/>
            <p:nvPr/>
          </p:nvSpPr>
          <p:spPr>
            <a:xfrm>
              <a:off x="8547403" y="1271458"/>
              <a:ext cx="123838" cy="49821"/>
            </a:xfrm>
            <a:custGeom>
              <a:avLst/>
              <a:gdLst/>
              <a:ahLst/>
              <a:cxnLst/>
              <a:rect l="0" t="0" r="0" b="0"/>
              <a:pathLst>
                <a:path w="120000" h="120000" extrusionOk="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5" name="Shape 188"/>
            <p:cNvSpPr/>
            <p:nvPr/>
          </p:nvSpPr>
          <p:spPr>
            <a:xfrm>
              <a:off x="8559167" y="1210562"/>
              <a:ext cx="133515" cy="49821"/>
            </a:xfrm>
            <a:custGeom>
              <a:avLst/>
              <a:gdLst/>
              <a:ahLst/>
              <a:cxnLst/>
              <a:rect l="0" t="0" r="0" b="0"/>
              <a:pathLst>
                <a:path w="120000" h="120000" extrusionOk="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6" name="Shape 189"/>
            <p:cNvSpPr/>
            <p:nvPr/>
          </p:nvSpPr>
          <p:spPr>
            <a:xfrm>
              <a:off x="8553631" y="1228553"/>
              <a:ext cx="134300" cy="50475"/>
            </a:xfrm>
            <a:custGeom>
              <a:avLst/>
              <a:gdLst/>
              <a:ahLst/>
              <a:cxnLst/>
              <a:rect l="0" t="0" r="0" b="0"/>
              <a:pathLst>
                <a:path w="120000" h="120000" extrusionOk="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7" name="Shape 190"/>
            <p:cNvSpPr/>
            <p:nvPr/>
          </p:nvSpPr>
          <p:spPr>
            <a:xfrm>
              <a:off x="8548092" y="1247236"/>
              <a:ext cx="134300" cy="50475"/>
            </a:xfrm>
            <a:custGeom>
              <a:avLst/>
              <a:gdLst/>
              <a:ahLst/>
              <a:cxnLst/>
              <a:rect l="0" t="0" r="0" b="0"/>
              <a:pathLst>
                <a:path w="120000" h="120000" extrusionOk="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8" name="Shape 191"/>
            <p:cNvSpPr/>
            <p:nvPr/>
          </p:nvSpPr>
          <p:spPr>
            <a:xfrm>
              <a:off x="8543942" y="1263845"/>
              <a:ext cx="132862" cy="45637"/>
            </a:xfrm>
            <a:custGeom>
              <a:avLst/>
              <a:gdLst/>
              <a:ahLst/>
              <a:cxnLst/>
              <a:rect l="0" t="0" r="0" b="0"/>
              <a:pathLst>
                <a:path w="120000" h="120000" extrusionOk="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9" name="Shape 192"/>
            <p:cNvSpPr/>
            <p:nvPr/>
          </p:nvSpPr>
          <p:spPr>
            <a:xfrm>
              <a:off x="8564010" y="1191878"/>
              <a:ext cx="135607" cy="50475"/>
            </a:xfrm>
            <a:custGeom>
              <a:avLst/>
              <a:gdLst/>
              <a:ahLst/>
              <a:cxnLst/>
              <a:rect l="0" t="0" r="0" b="0"/>
              <a:pathLst>
                <a:path w="120000" h="120000" extrusionOk="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0" name="Shape 193"/>
            <p:cNvSpPr/>
            <p:nvPr/>
          </p:nvSpPr>
          <p:spPr>
            <a:xfrm>
              <a:off x="8568164" y="820970"/>
              <a:ext cx="278145" cy="366024"/>
            </a:xfrm>
            <a:custGeom>
              <a:avLst/>
              <a:gdLst/>
              <a:ahLst/>
              <a:cxnLst/>
              <a:rect l="0" t="0" r="0" b="0"/>
              <a:pathLst>
                <a:path w="120000" h="120000" extrusionOk="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1" name="Shape 194"/>
            <p:cNvSpPr/>
            <p:nvPr/>
          </p:nvSpPr>
          <p:spPr>
            <a:xfrm>
              <a:off x="8568164" y="820970"/>
              <a:ext cx="278145" cy="366024"/>
            </a:xfrm>
            <a:custGeom>
              <a:avLst/>
              <a:gdLst/>
              <a:ahLst/>
              <a:cxnLst/>
              <a:rect l="0" t="0" r="0" b="0"/>
              <a:pathLst>
                <a:path w="120000" h="120000" extrusionOk="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2" name="Shape 195"/>
            <p:cNvSpPr/>
            <p:nvPr/>
          </p:nvSpPr>
          <p:spPr>
            <a:xfrm>
              <a:off x="8568164" y="820279"/>
              <a:ext cx="278145" cy="366024"/>
            </a:xfrm>
            <a:custGeom>
              <a:avLst/>
              <a:gdLst/>
              <a:ahLst/>
              <a:cxnLst/>
              <a:rect l="0" t="0" r="0" b="0"/>
              <a:pathLst>
                <a:path w="120000" h="120000" extrusionOk="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grpSp>
      <p:sp>
        <p:nvSpPr>
          <p:cNvPr id="123" name="Shape 84"/>
          <p:cNvSpPr txBox="1"/>
          <p:nvPr/>
        </p:nvSpPr>
        <p:spPr>
          <a:xfrm>
            <a:off x="868311" y="1815855"/>
            <a:ext cx="6672408" cy="665041"/>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Visitamos Discovery API</a:t>
            </a:r>
            <a:endParaRPr lang="es-ES" sz="3800" b="1" i="0" u="none" strike="noStrike" cap="none" dirty="0">
              <a:solidFill>
                <a:schemeClr val="dk2"/>
              </a:solidFill>
              <a:latin typeface="Raleway"/>
              <a:ea typeface="Raleway"/>
              <a:cs typeface="Raleway"/>
              <a:sym typeface="Raleway"/>
            </a:endParaRPr>
          </a:p>
        </p:txBody>
      </p:sp>
      <p:sp>
        <p:nvSpPr>
          <p:cNvPr id="124" name="Shape 324"/>
          <p:cNvSpPr/>
          <p:nvPr/>
        </p:nvSpPr>
        <p:spPr>
          <a:xfrm>
            <a:off x="4189616" y="6949440"/>
            <a:ext cx="4957754" cy="352294"/>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Raleway"/>
              <a:buNone/>
            </a:pPr>
            <a:r>
              <a:rPr lang="en-US" sz="1800" b="1" i="0" u="none" strike="noStrike" cap="none" dirty="0" err="1">
                <a:solidFill>
                  <a:schemeClr val="dk2"/>
                </a:solidFill>
                <a:latin typeface="Raleway"/>
                <a:ea typeface="Raleway"/>
                <a:cs typeface="Raleway"/>
                <a:sym typeface="Raleway"/>
              </a:rPr>
              <a:t>Actividad</a:t>
            </a:r>
            <a:r>
              <a:rPr lang="en-US" sz="1800" b="1" i="0" u="none" strike="noStrike" cap="none" dirty="0">
                <a:solidFill>
                  <a:schemeClr val="dk2"/>
                </a:solidFill>
                <a:latin typeface="Raleway"/>
                <a:ea typeface="Raleway"/>
                <a:cs typeface="Raleway"/>
                <a:sym typeface="Raleway"/>
              </a:rPr>
              <a:t> individual, </a:t>
            </a:r>
            <a:r>
              <a:rPr lang="en-US" sz="1800" b="1" i="0" u="none" strike="noStrike" cap="none" dirty="0" err="1">
                <a:solidFill>
                  <a:schemeClr val="dk2"/>
                </a:solidFill>
                <a:latin typeface="Raleway"/>
                <a:ea typeface="Raleway"/>
                <a:cs typeface="Raleway"/>
                <a:sym typeface="Raleway"/>
              </a:rPr>
              <a:t>tiempo</a:t>
            </a:r>
            <a:r>
              <a:rPr lang="en-US" sz="1800" b="1" i="1" u="none" strike="noStrike" cap="none" dirty="0">
                <a:solidFill>
                  <a:schemeClr val="dk2"/>
                </a:solidFill>
                <a:latin typeface="Raleway"/>
                <a:ea typeface="Raleway"/>
                <a:cs typeface="Raleway"/>
                <a:sym typeface="Raleway"/>
              </a:rPr>
              <a:t>: 15 </a:t>
            </a:r>
            <a:r>
              <a:rPr lang="en-US" sz="1800" b="1" i="1" u="none" strike="noStrike" cap="none" dirty="0" err="1">
                <a:solidFill>
                  <a:schemeClr val="dk2"/>
                </a:solidFill>
                <a:latin typeface="Raleway"/>
                <a:ea typeface="Raleway"/>
                <a:cs typeface="Raleway"/>
                <a:sym typeface="Raleway"/>
              </a:rPr>
              <a:t>minutos</a:t>
            </a:r>
            <a:endParaRPr lang="en-US" sz="1800" b="1" i="1" u="none" strike="noStrike" cap="none" dirty="0">
              <a:solidFill>
                <a:schemeClr val="dk2"/>
              </a:solidFill>
              <a:latin typeface="Raleway"/>
              <a:ea typeface="Raleway"/>
              <a:cs typeface="Raleway"/>
              <a:sym typeface="Raleway"/>
            </a:endParaRPr>
          </a:p>
        </p:txBody>
      </p:sp>
      <p:sp>
        <p:nvSpPr>
          <p:cNvPr id="125" name="Rectángulo 124"/>
          <p:cNvSpPr/>
          <p:nvPr/>
        </p:nvSpPr>
        <p:spPr>
          <a:xfrm>
            <a:off x="868311" y="2958807"/>
            <a:ext cx="6626522" cy="954107"/>
          </a:xfrm>
          <a:prstGeom prst="rect">
            <a:avLst/>
          </a:prstGeom>
        </p:spPr>
        <p:txBody>
          <a:bodyPr wrap="square">
            <a:spAutoFit/>
          </a:bodyPr>
          <a:lstStyle/>
          <a:p>
            <a:r>
              <a:rPr lang="es-ES" sz="2800" dirty="0">
                <a:hlinkClick r:id="rId3"/>
              </a:rPr>
              <a:t>http://docs.socratadiscovery.apiary.io</a:t>
            </a:r>
            <a:endParaRPr lang="es-ES" sz="2800" dirty="0"/>
          </a:p>
          <a:p>
            <a:endParaRPr lang="es-ES" sz="2800" dirty="0">
              <a:solidFill>
                <a:schemeClr val="accent5">
                  <a:lumMod val="50000"/>
                </a:schemeClr>
              </a:solidFill>
              <a:latin typeface="Raleway" panose="020B0604020202020204" charset="0"/>
            </a:endParaRPr>
          </a:p>
        </p:txBody>
      </p:sp>
      <p:pic>
        <p:nvPicPr>
          <p:cNvPr id="129" name="Imagen 128"/>
          <p:cNvPicPr>
            <a:picLocks noChangeAspect="1"/>
          </p:cNvPicPr>
          <p:nvPr/>
        </p:nvPicPr>
        <p:blipFill>
          <a:blip r:embed="rId4"/>
          <a:stretch>
            <a:fillRect/>
          </a:stretch>
        </p:blipFill>
        <p:spPr>
          <a:xfrm>
            <a:off x="2532835" y="3980999"/>
            <a:ext cx="4050845" cy="2473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81045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Shape 177"/>
          <p:cNvSpPr/>
          <p:nvPr/>
        </p:nvSpPr>
        <p:spPr>
          <a:xfrm>
            <a:off x="3746260" y="2984797"/>
            <a:ext cx="2621289" cy="739304"/>
          </a:xfrm>
          <a:prstGeom prst="rect">
            <a:avLst/>
          </a:prstGeom>
          <a:noFill/>
          <a:ln>
            <a:noFill/>
          </a:ln>
        </p:spPr>
        <p:txBody>
          <a:bodyPr lIns="91425" tIns="45700" rIns="91425" bIns="45700" anchor="t" anchorCtr="0">
            <a:noAutofit/>
          </a:bodyPr>
          <a:lstStyle/>
          <a:p>
            <a:pPr marR="0" lvl="0" algn="l" rtl="0">
              <a:lnSpc>
                <a:spcPct val="100000"/>
              </a:lnSpc>
              <a:spcBef>
                <a:spcPts val="0"/>
              </a:spcBef>
              <a:spcAft>
                <a:spcPts val="0"/>
              </a:spcAft>
              <a:buClr>
                <a:srgbClr val="000000"/>
              </a:buClr>
              <a:buSzPct val="100000"/>
            </a:pPr>
            <a:r>
              <a:rPr lang="es-ES" sz="4000" b="1" strike="noStrike" cap="none" dirty="0">
                <a:solidFill>
                  <a:srgbClr val="00B0F0"/>
                </a:solidFill>
                <a:latin typeface="Raleway" panose="020B0604020202020204" charset="0"/>
                <a:sym typeface="Arial"/>
              </a:rPr>
              <a:t>API SODA</a:t>
            </a:r>
          </a:p>
        </p:txBody>
      </p:sp>
      <p:pic>
        <p:nvPicPr>
          <p:cNvPr id="11"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12"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Tree>
    <p:extLst>
      <p:ext uri="{BB962C8B-B14F-4D97-AF65-F5344CB8AC3E}">
        <p14:creationId xmlns:p14="http://schemas.microsoft.com/office/powerpoint/2010/main" val="191031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p:nvPr/>
        </p:nvSpPr>
        <p:spPr>
          <a:xfrm>
            <a:off x="511348" y="305584"/>
            <a:ext cx="9034780" cy="338554"/>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API SODA</a:t>
            </a:r>
          </a:p>
        </p:txBody>
      </p:sp>
      <p:pic>
        <p:nvPicPr>
          <p:cNvPr id="7"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8"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
        <p:nvSpPr>
          <p:cNvPr id="9" name="Rectángulo 8"/>
          <p:cNvSpPr/>
          <p:nvPr/>
        </p:nvSpPr>
        <p:spPr>
          <a:xfrm>
            <a:off x="1197278" y="1067791"/>
            <a:ext cx="7217040" cy="369332"/>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a:buClr>
                <a:srgbClr val="000000"/>
              </a:buClr>
              <a:buSzPct val="25000"/>
              <a:buFont typeface="Arial"/>
            </a:pPr>
            <a:r>
              <a:rPr lang="es-ES" sz="1800" b="1" dirty="0">
                <a:solidFill>
                  <a:srgbClr val="00B0F0"/>
                </a:solidFill>
                <a:latin typeface="Raleway" panose="020B0604020202020204" charset="0"/>
              </a:rPr>
              <a:t>https://dev.socrata.com/foundry/data.seattle.gov/pvkf-73v3</a:t>
            </a:r>
          </a:p>
        </p:txBody>
      </p:sp>
      <p:sp>
        <p:nvSpPr>
          <p:cNvPr id="10" name="Rectángulo 9"/>
          <p:cNvSpPr/>
          <p:nvPr/>
        </p:nvSpPr>
        <p:spPr>
          <a:xfrm>
            <a:off x="1105468" y="1815400"/>
            <a:ext cx="7308850" cy="2031325"/>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a:buClr>
                <a:srgbClr val="000000"/>
              </a:buClr>
              <a:buSzPct val="25000"/>
              <a:buFont typeface="Arial"/>
            </a:pPr>
            <a:r>
              <a:rPr lang="en-US" sz="1800" b="1" dirty="0">
                <a:solidFill>
                  <a:srgbClr val="00B0F0"/>
                </a:solidFill>
                <a:latin typeface="Raleway" panose="020B0604020202020204" charset="0"/>
              </a:rPr>
              <a:t>Simple Filters</a:t>
            </a:r>
          </a:p>
          <a:p>
            <a:pPr>
              <a:buClr>
                <a:srgbClr val="000000"/>
              </a:buClr>
              <a:buSzPct val="25000"/>
              <a:buFont typeface="Arial"/>
            </a:pPr>
            <a:endParaRPr lang="en-US" sz="1800" b="1" dirty="0">
              <a:solidFill>
                <a:srgbClr val="00B0F0"/>
              </a:solidFill>
              <a:latin typeface="Raleway" panose="020B0604020202020204" charset="0"/>
            </a:endParaRPr>
          </a:p>
          <a:p>
            <a:pPr>
              <a:buClr>
                <a:srgbClr val="000000"/>
              </a:buClr>
              <a:buSzPct val="25000"/>
              <a:buFont typeface="Arial"/>
            </a:pPr>
            <a:r>
              <a:rPr lang="en-US" sz="1800" b="1" dirty="0">
                <a:solidFill>
                  <a:srgbClr val="00B0F0"/>
                </a:solidFill>
                <a:latin typeface="Raleway" panose="020B0604020202020204" charset="0"/>
              </a:rPr>
              <a:t>Filtering data is very straightforward. SODA APIs are self-describing — the schema and contents of the dataset itself determines how you can query it. Any field within the data can be used as a filter, simply by appending it to the API endpoint as a GET parameter.</a:t>
            </a:r>
            <a:endParaRPr lang="es-ES" sz="1800" b="1" dirty="0">
              <a:solidFill>
                <a:srgbClr val="00B0F0"/>
              </a:solidFill>
              <a:latin typeface="Raleway" panose="020B0604020202020204" charset="0"/>
            </a:endParaRPr>
          </a:p>
        </p:txBody>
      </p:sp>
      <p:sp>
        <p:nvSpPr>
          <p:cNvPr id="11" name="Rectángulo 10"/>
          <p:cNvSpPr/>
          <p:nvPr/>
        </p:nvSpPr>
        <p:spPr>
          <a:xfrm>
            <a:off x="1151372" y="4225002"/>
            <a:ext cx="7262945" cy="1754326"/>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a:buClr>
                <a:srgbClr val="000000"/>
              </a:buClr>
              <a:buSzPct val="25000"/>
              <a:buFont typeface="Arial"/>
            </a:pPr>
            <a:r>
              <a:rPr lang="en-US" sz="1800" b="1" dirty="0" err="1">
                <a:solidFill>
                  <a:srgbClr val="00B0F0"/>
                </a:solidFill>
                <a:latin typeface="Raleway" panose="020B0604020202020204" charset="0"/>
              </a:rPr>
              <a:t>SoQL</a:t>
            </a:r>
            <a:r>
              <a:rPr lang="en-US" sz="1800" b="1" dirty="0">
                <a:solidFill>
                  <a:srgbClr val="00B0F0"/>
                </a:solidFill>
                <a:latin typeface="Raleway" panose="020B0604020202020204" charset="0"/>
              </a:rPr>
              <a:t> Queries</a:t>
            </a:r>
          </a:p>
          <a:p>
            <a:pPr>
              <a:buClr>
                <a:srgbClr val="000000"/>
              </a:buClr>
              <a:buSzPct val="25000"/>
              <a:buFont typeface="Arial"/>
            </a:pPr>
            <a:endParaRPr lang="en-US" sz="1800" b="1" dirty="0">
              <a:solidFill>
                <a:srgbClr val="00B0F0"/>
              </a:solidFill>
              <a:latin typeface="Raleway" panose="020B0604020202020204" charset="0"/>
            </a:endParaRPr>
          </a:p>
          <a:p>
            <a:pPr>
              <a:buClr>
                <a:srgbClr val="000000"/>
              </a:buClr>
              <a:buSzPct val="25000"/>
              <a:buFont typeface="Arial"/>
            </a:pPr>
            <a:r>
              <a:rPr lang="en-US" sz="1800" b="1" dirty="0">
                <a:solidFill>
                  <a:srgbClr val="00B0F0"/>
                </a:solidFill>
                <a:latin typeface="Raleway" panose="020B0604020202020204" charset="0"/>
              </a:rPr>
              <a:t>The “</a:t>
            </a:r>
            <a:r>
              <a:rPr lang="en-US" sz="1800" b="1" dirty="0" err="1">
                <a:solidFill>
                  <a:srgbClr val="00B0F0"/>
                </a:solidFill>
                <a:latin typeface="Raleway" panose="020B0604020202020204" charset="0"/>
              </a:rPr>
              <a:t>Socrata</a:t>
            </a:r>
            <a:r>
              <a:rPr lang="en-US" sz="1800" b="1" dirty="0">
                <a:solidFill>
                  <a:srgbClr val="00B0F0"/>
                </a:solidFill>
                <a:latin typeface="Raleway" panose="020B0604020202020204" charset="0"/>
              </a:rPr>
              <a:t> Query Language” (</a:t>
            </a:r>
            <a:r>
              <a:rPr lang="en-US" sz="1800" b="1" dirty="0" err="1">
                <a:solidFill>
                  <a:srgbClr val="00B0F0"/>
                </a:solidFill>
                <a:latin typeface="Raleway" panose="020B0604020202020204" charset="0"/>
              </a:rPr>
              <a:t>SoQL</a:t>
            </a:r>
            <a:r>
              <a:rPr lang="en-US" sz="1800" b="1" dirty="0">
                <a:solidFill>
                  <a:srgbClr val="00B0F0"/>
                </a:solidFill>
                <a:latin typeface="Raleway" panose="020B0604020202020204" charset="0"/>
              </a:rPr>
              <a:t>) is a simple, SQL-like query language specifically designed for making it easy to work with data on the web. The language is both powerful and easy to learn, and everything works via GET parameter</a:t>
            </a:r>
            <a:endParaRPr lang="es-ES" sz="1800" b="1" dirty="0">
              <a:solidFill>
                <a:srgbClr val="00B0F0"/>
              </a:solidFill>
              <a:latin typeface="Raleway"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4"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5"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
        <p:nvSpPr>
          <p:cNvPr id="6" name="Shape 76"/>
          <p:cNvSpPr txBox="1">
            <a:spLocks/>
          </p:cNvSpPr>
          <p:nvPr/>
        </p:nvSpPr>
        <p:spPr>
          <a:xfrm>
            <a:off x="343663" y="1913491"/>
            <a:ext cx="9393299"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400" b="1" dirty="0">
                <a:solidFill>
                  <a:srgbClr val="2CACE9"/>
                </a:solidFill>
                <a:latin typeface="Raleway"/>
                <a:ea typeface="Raleway"/>
                <a:cs typeface="Raleway"/>
                <a:sym typeface="Raleway"/>
              </a:rPr>
              <a:t>Del </a:t>
            </a:r>
            <a:r>
              <a:rPr lang="es-ES" sz="4400" b="1" dirty="0" err="1">
                <a:solidFill>
                  <a:srgbClr val="2CACE9"/>
                </a:solidFill>
                <a:latin typeface="Raleway"/>
                <a:ea typeface="Raleway"/>
                <a:cs typeface="Raleway"/>
                <a:sym typeface="Raleway"/>
              </a:rPr>
              <a:t>Linked</a:t>
            </a:r>
            <a:r>
              <a:rPr lang="es-ES" sz="4400" b="1" dirty="0">
                <a:solidFill>
                  <a:srgbClr val="2CACE9"/>
                </a:solidFill>
                <a:latin typeface="Raleway"/>
                <a:ea typeface="Raleway"/>
                <a:cs typeface="Raleway"/>
                <a:sym typeface="Raleway"/>
              </a:rPr>
              <a:t> Data al Open Data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p:nvPr/>
        </p:nvSpPr>
        <p:spPr>
          <a:xfrm>
            <a:off x="511348" y="305584"/>
            <a:ext cx="9034780" cy="542314"/>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API SODA (</a:t>
            </a:r>
            <a:r>
              <a:rPr lang="es-ES" sz="2800" b="1" dirty="0" err="1">
                <a:solidFill>
                  <a:srgbClr val="00B0F0"/>
                </a:solidFill>
                <a:latin typeface="Raleway" panose="020B0604020202020204" charset="0"/>
              </a:rPr>
              <a:t>SoQL</a:t>
            </a:r>
            <a:r>
              <a:rPr lang="es-ES" sz="2800" b="1" dirty="0">
                <a:solidFill>
                  <a:srgbClr val="00B0F0"/>
                </a:solidFill>
                <a:latin typeface="Raleway" panose="020B0604020202020204" charset="0"/>
              </a:rPr>
              <a:t>)</a:t>
            </a:r>
          </a:p>
        </p:txBody>
      </p:sp>
      <p:pic>
        <p:nvPicPr>
          <p:cNvPr id="7"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8"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
        <p:nvSpPr>
          <p:cNvPr id="9" name="Rectángulo 8"/>
          <p:cNvSpPr/>
          <p:nvPr/>
        </p:nvSpPr>
        <p:spPr>
          <a:xfrm>
            <a:off x="1197278" y="1067791"/>
            <a:ext cx="7217040" cy="369332"/>
          </a:xfrm>
          <a:prstGeom prst="rect">
            <a:avLst/>
          </a:prstGeom>
          <a:solidFill>
            <a:schemeClr val="tx2"/>
          </a:solidFill>
          <a:ln w="9525" cap="flat" cmpd="sng">
            <a:solidFill>
              <a:srgbClr val="F2F2F2"/>
            </a:solidFill>
            <a:prstDash val="solid"/>
            <a:round/>
            <a:headEnd type="none" w="med" len="med"/>
            <a:tailEnd type="none" w="med" len="med"/>
          </a:ln>
        </p:spPr>
        <p:txBody>
          <a:bodyPr lIns="91425" tIns="45700" rIns="91425" bIns="45700" anchor="t" anchorCtr="0">
            <a:noAutofit/>
          </a:bodyPr>
          <a:lstStyle/>
          <a:p>
            <a:pPr>
              <a:buClr>
                <a:srgbClr val="000000"/>
              </a:buClr>
              <a:buSzPct val="25000"/>
              <a:buFont typeface="Arial"/>
            </a:pPr>
            <a:r>
              <a:rPr lang="es-ES" sz="1800" b="1" dirty="0">
                <a:solidFill>
                  <a:srgbClr val="00B0F0"/>
                </a:solidFill>
                <a:latin typeface="Raleway" panose="020B0604020202020204" charset="0"/>
              </a:rPr>
              <a:t>https://dev.socrata.com/foundry/data.seattle.gov/pvkf-73v3</a:t>
            </a:r>
          </a:p>
        </p:txBody>
      </p:sp>
      <p:sp>
        <p:nvSpPr>
          <p:cNvPr id="12" name="Rectángulo 11"/>
          <p:cNvSpPr/>
          <p:nvPr/>
        </p:nvSpPr>
        <p:spPr>
          <a:xfrm>
            <a:off x="3082577" y="6933191"/>
            <a:ext cx="3148619" cy="307777"/>
          </a:xfrm>
          <a:prstGeom prst="rect">
            <a:avLst/>
          </a:prstGeom>
        </p:spPr>
        <p:txBody>
          <a:bodyPr wrap="none">
            <a:spAutoFit/>
          </a:bodyPr>
          <a:lstStyle/>
          <a:p>
            <a:r>
              <a:rPr lang="es-ES" dirty="0"/>
              <a:t>https://dev.socrata.com/docs/queries/</a:t>
            </a:r>
          </a:p>
        </p:txBody>
      </p:sp>
      <p:graphicFrame>
        <p:nvGraphicFramePr>
          <p:cNvPr id="13" name="Tabla 12"/>
          <p:cNvGraphicFramePr>
            <a:graphicFrameLocks noGrp="1"/>
          </p:cNvGraphicFramePr>
          <p:nvPr>
            <p:extLst>
              <p:ext uri="{D42A27DB-BD31-4B8C-83A1-F6EECF244321}">
                <p14:modId xmlns:p14="http://schemas.microsoft.com/office/powerpoint/2010/main" val="3328622640"/>
              </p:ext>
            </p:extLst>
          </p:nvPr>
        </p:nvGraphicFramePr>
        <p:xfrm>
          <a:off x="277024" y="970118"/>
          <a:ext cx="9269104" cy="5833087"/>
        </p:xfrm>
        <a:graphic>
          <a:graphicData uri="http://schemas.openxmlformats.org/drawingml/2006/table">
            <a:tbl>
              <a:tblPr/>
              <a:tblGrid>
                <a:gridCol w="1335645">
                  <a:extLst>
                    <a:ext uri="{9D8B030D-6E8A-4147-A177-3AD203B41FA5}">
                      <a16:colId xmlns:a16="http://schemas.microsoft.com/office/drawing/2014/main" val="396522025"/>
                    </a:ext>
                  </a:extLst>
                </a:gridCol>
                <a:gridCol w="3298907">
                  <a:extLst>
                    <a:ext uri="{9D8B030D-6E8A-4147-A177-3AD203B41FA5}">
                      <a16:colId xmlns:a16="http://schemas.microsoft.com/office/drawing/2014/main" val="1625518009"/>
                    </a:ext>
                  </a:extLst>
                </a:gridCol>
                <a:gridCol w="2317276">
                  <a:extLst>
                    <a:ext uri="{9D8B030D-6E8A-4147-A177-3AD203B41FA5}">
                      <a16:colId xmlns:a16="http://schemas.microsoft.com/office/drawing/2014/main" val="4190799390"/>
                    </a:ext>
                  </a:extLst>
                </a:gridCol>
                <a:gridCol w="2317276">
                  <a:extLst>
                    <a:ext uri="{9D8B030D-6E8A-4147-A177-3AD203B41FA5}">
                      <a16:colId xmlns:a16="http://schemas.microsoft.com/office/drawing/2014/main" val="3360944040"/>
                    </a:ext>
                  </a:extLst>
                </a:gridCol>
              </a:tblGrid>
              <a:tr h="242162">
                <a:tc>
                  <a:txBody>
                    <a:bodyPr/>
                    <a:lstStyle/>
                    <a:p>
                      <a:r>
                        <a:rPr lang="es-ES" sz="1400" dirty="0" err="1">
                          <a:latin typeface="Raleway" panose="020B0604020202020204" charset="0"/>
                          <a:cs typeface="Arial" panose="020B0604020202020204" pitchFamily="34" charset="0"/>
                        </a:rPr>
                        <a:t>Parameter</a:t>
                      </a:r>
                      <a:endParaRPr lang="es-ES" sz="1400" dirty="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Description</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Default</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In $query</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502329654"/>
                  </a:ext>
                </a:extLst>
              </a:tr>
              <a:tr h="585392">
                <a:tc>
                  <a:txBody>
                    <a:bodyPr/>
                    <a:lstStyle/>
                    <a:p>
                      <a:r>
                        <a:rPr lang="es-ES" sz="1400">
                          <a:latin typeface="Raleway" panose="020B0604020202020204" charset="0"/>
                          <a:cs typeface="Arial" panose="020B0604020202020204" pitchFamily="34" charset="0"/>
                          <a:hlinkClick r:id="rId5"/>
                        </a:rPr>
                        <a:t>$select</a:t>
                      </a:r>
                      <a:endParaRPr lang="es-ES" sz="140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The set of columns to be returned, similar to a SELECT in SQL</a:t>
                      </a: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All columns, equivalent to $select=*</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SELECT</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588929049"/>
                  </a:ext>
                </a:extLst>
              </a:tr>
              <a:tr h="564378">
                <a:tc>
                  <a:txBody>
                    <a:bodyPr/>
                    <a:lstStyle/>
                    <a:p>
                      <a:r>
                        <a:rPr lang="es-ES" sz="1400">
                          <a:latin typeface="Raleway" panose="020B0604020202020204" charset="0"/>
                          <a:cs typeface="Arial" panose="020B0604020202020204" pitchFamily="34" charset="0"/>
                          <a:hlinkClick r:id="rId6"/>
                        </a:rPr>
                        <a:t>$where</a:t>
                      </a:r>
                      <a:endParaRPr lang="es-ES" sz="140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Filters the rows to be returned, similar to WHERE</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No filter</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WHERE</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1210472210"/>
                  </a:ext>
                </a:extLst>
              </a:tr>
              <a:tr h="564378">
                <a:tc>
                  <a:txBody>
                    <a:bodyPr/>
                    <a:lstStyle/>
                    <a:p>
                      <a:r>
                        <a:rPr lang="es-ES" sz="1400">
                          <a:latin typeface="Raleway" panose="020B0604020202020204" charset="0"/>
                          <a:cs typeface="Arial" panose="020B0604020202020204" pitchFamily="34" charset="0"/>
                          <a:hlinkClick r:id="rId7"/>
                        </a:rPr>
                        <a:t>$order</a:t>
                      </a:r>
                      <a:endParaRPr lang="es-ES" sz="140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Column to order results on, similar to ORDER BY in SQL</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Unspecified order</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ORDER BY</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2744455708"/>
                  </a:ext>
                </a:extLst>
              </a:tr>
              <a:tr h="564378">
                <a:tc>
                  <a:txBody>
                    <a:bodyPr/>
                    <a:lstStyle/>
                    <a:p>
                      <a:r>
                        <a:rPr lang="es-ES" sz="1400">
                          <a:latin typeface="Raleway" panose="020B0604020202020204" charset="0"/>
                          <a:cs typeface="Arial" panose="020B0604020202020204" pitchFamily="34" charset="0"/>
                          <a:hlinkClick r:id="rId8"/>
                        </a:rPr>
                        <a:t>$group</a:t>
                      </a:r>
                      <a:endParaRPr lang="es-ES" sz="140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Column to group results on, similar to GROUP BY in SQL</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No grouping</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GROUP BY</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1031350281"/>
                  </a:ext>
                </a:extLst>
              </a:tr>
              <a:tr h="585392">
                <a:tc>
                  <a:txBody>
                    <a:bodyPr/>
                    <a:lstStyle/>
                    <a:p>
                      <a:r>
                        <a:rPr lang="es-ES" sz="1400">
                          <a:latin typeface="Raleway" panose="020B0604020202020204" charset="0"/>
                          <a:cs typeface="Arial" panose="020B0604020202020204" pitchFamily="34" charset="0"/>
                          <a:hlinkClick r:id="rId9"/>
                        </a:rPr>
                        <a:t>$having</a:t>
                      </a:r>
                      <a:endParaRPr lang="es-ES" sz="140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Filters the rows that result from an aggregation, similar to HAVING</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No filter</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HAVING</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2367031617"/>
                  </a:ext>
                </a:extLst>
              </a:tr>
              <a:tr h="564378">
                <a:tc>
                  <a:txBody>
                    <a:bodyPr/>
                    <a:lstStyle/>
                    <a:p>
                      <a:r>
                        <a:rPr lang="es-ES" sz="1400">
                          <a:latin typeface="Raleway" panose="020B0604020202020204" charset="0"/>
                          <a:cs typeface="Arial" panose="020B0604020202020204" pitchFamily="34" charset="0"/>
                          <a:hlinkClick r:id="rId10"/>
                        </a:rPr>
                        <a:t>$limit</a:t>
                      </a:r>
                      <a:endParaRPr lang="es-ES" sz="140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Maximum number of results to return</a:t>
                      </a: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1000 (2.0 endpoints: maximum of 50,000; 2.1: unlimited </a:t>
                      </a:r>
                      <a:r>
                        <a:rPr lang="en-US" sz="1400">
                          <a:latin typeface="Raleway" panose="020B0604020202020204" charset="0"/>
                          <a:cs typeface="Arial" panose="020B0604020202020204" pitchFamily="34" charset="0"/>
                          <a:hlinkClick r:id="rId11"/>
                        </a:rPr>
                        <a:t>»</a:t>
                      </a:r>
                      <a:r>
                        <a:rPr lang="en-US" sz="1400">
                          <a:latin typeface="Raleway" panose="020B0604020202020204" charset="0"/>
                          <a:cs typeface="Arial" panose="020B0604020202020204" pitchFamily="34" charset="0"/>
                        </a:rPr>
                        <a:t>)</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LIMIT</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2956546894"/>
                  </a:ext>
                </a:extLst>
              </a:tr>
              <a:tr h="413777">
                <a:tc>
                  <a:txBody>
                    <a:bodyPr/>
                    <a:lstStyle/>
                    <a:p>
                      <a:r>
                        <a:rPr lang="es-ES" sz="1400">
                          <a:latin typeface="Raleway" panose="020B0604020202020204" charset="0"/>
                          <a:cs typeface="Arial" panose="020B0604020202020204" pitchFamily="34" charset="0"/>
                          <a:hlinkClick r:id="rId12"/>
                        </a:rPr>
                        <a:t>$offset</a:t>
                      </a:r>
                      <a:endParaRPr lang="es-ES" sz="140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Offset count into the results to start at, used for paging</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0</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OFFSET</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4026262183"/>
                  </a:ext>
                </a:extLst>
              </a:tr>
              <a:tr h="413777">
                <a:tc>
                  <a:txBody>
                    <a:bodyPr/>
                    <a:lstStyle/>
                    <a:p>
                      <a:r>
                        <a:rPr lang="es-ES" sz="1400">
                          <a:latin typeface="Raleway" panose="020B0604020202020204" charset="0"/>
                          <a:cs typeface="Arial" panose="020B0604020202020204" pitchFamily="34" charset="0"/>
                          <a:hlinkClick r:id="rId13"/>
                        </a:rPr>
                        <a:t>$q</a:t>
                      </a:r>
                      <a:endParaRPr lang="es-ES" sz="140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Performs a full text search for a value.</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No search</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N/A</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1649771015"/>
                  </a:ext>
                </a:extLst>
              </a:tr>
              <a:tr h="413777">
                <a:tc>
                  <a:txBody>
                    <a:bodyPr/>
                    <a:lstStyle/>
                    <a:p>
                      <a:r>
                        <a:rPr lang="es-ES" sz="1400">
                          <a:latin typeface="Raleway" panose="020B0604020202020204" charset="0"/>
                          <a:cs typeface="Arial" panose="020B0604020202020204" pitchFamily="34" charset="0"/>
                          <a:hlinkClick r:id="rId14"/>
                        </a:rPr>
                        <a:t>$query</a:t>
                      </a:r>
                      <a:endParaRPr lang="es-ES" sz="140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a:latin typeface="Raleway" panose="020B0604020202020204" charset="0"/>
                          <a:cs typeface="Arial" panose="020B0604020202020204" pitchFamily="34" charset="0"/>
                        </a:rPr>
                        <a:t>A full SoQL query string, all as one parameter</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N/A</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a:latin typeface="Raleway" panose="020B0604020202020204" charset="0"/>
                          <a:cs typeface="Arial" panose="020B0604020202020204" pitchFamily="34" charset="0"/>
                        </a:rPr>
                        <a:t>N/A</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2079214079"/>
                  </a:ext>
                </a:extLst>
              </a:tr>
              <a:tr h="585392">
                <a:tc>
                  <a:txBody>
                    <a:bodyPr/>
                    <a:lstStyle/>
                    <a:p>
                      <a:r>
                        <a:rPr lang="es-ES" sz="1400" dirty="0">
                          <a:latin typeface="Raleway" panose="020B0604020202020204" charset="0"/>
                          <a:cs typeface="Arial" panose="020B0604020202020204" pitchFamily="34" charset="0"/>
                          <a:hlinkClick r:id="rId15"/>
                        </a:rPr>
                        <a:t>$$</a:t>
                      </a:r>
                      <a:r>
                        <a:rPr lang="es-ES" sz="1400" dirty="0" err="1">
                          <a:latin typeface="Raleway" panose="020B0604020202020204" charset="0"/>
                          <a:cs typeface="Arial" panose="020B0604020202020204" pitchFamily="34" charset="0"/>
                          <a:hlinkClick r:id="rId15"/>
                        </a:rPr>
                        <a:t>bom</a:t>
                      </a:r>
                      <a:endParaRPr lang="es-ES" sz="1400" dirty="0">
                        <a:latin typeface="Raleway" panose="020B0604020202020204" charset="0"/>
                        <a:cs typeface="Arial" panose="020B0604020202020204" pitchFamily="34" charset="0"/>
                      </a:endParaRPr>
                    </a:p>
                  </a:txBody>
                  <a:tcPr marL="65781" marR="65781" marT="32890" marB="32890" anchor="ctr">
                    <a:lnL>
                      <a:noFill/>
                    </a:lnL>
                    <a:lnR>
                      <a:noFill/>
                    </a:lnR>
                    <a:lnT>
                      <a:noFill/>
                    </a:lnT>
                    <a:lnB>
                      <a:noFill/>
                    </a:lnB>
                    <a:solidFill>
                      <a:schemeClr val="bg1">
                        <a:lumMod val="95000"/>
                      </a:schemeClr>
                    </a:solidFill>
                  </a:tcPr>
                </a:tc>
                <a:tc>
                  <a:txBody>
                    <a:bodyPr/>
                    <a:lstStyle/>
                    <a:p>
                      <a:r>
                        <a:rPr lang="en-US" sz="1400" dirty="0">
                          <a:latin typeface="Raleway" panose="020B0604020202020204" charset="0"/>
                          <a:cs typeface="Arial" panose="020B0604020202020204" pitchFamily="34" charset="0"/>
                        </a:rPr>
                        <a:t>Prepends a UTF-8 Byte Order Mark to the beginning of CSV output</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dirty="0">
                          <a:latin typeface="Raleway" panose="020B0604020202020204" charset="0"/>
                          <a:cs typeface="Arial" panose="020B0604020202020204" pitchFamily="34" charset="0"/>
                        </a:rPr>
                        <a:t>false</a:t>
                      </a:r>
                    </a:p>
                  </a:txBody>
                  <a:tcPr marL="65781" marR="65781" marT="32890" marB="32890" anchor="ctr">
                    <a:lnL>
                      <a:noFill/>
                    </a:lnL>
                    <a:lnR>
                      <a:noFill/>
                    </a:lnR>
                    <a:lnT>
                      <a:noFill/>
                    </a:lnT>
                    <a:lnB>
                      <a:noFill/>
                    </a:lnB>
                    <a:solidFill>
                      <a:schemeClr val="bg1">
                        <a:lumMod val="95000"/>
                      </a:schemeClr>
                    </a:solidFill>
                  </a:tcPr>
                </a:tc>
                <a:tc>
                  <a:txBody>
                    <a:bodyPr/>
                    <a:lstStyle/>
                    <a:p>
                      <a:r>
                        <a:rPr lang="es-ES" sz="1400" dirty="0">
                          <a:latin typeface="Raleway" panose="020B0604020202020204" charset="0"/>
                          <a:cs typeface="Arial" panose="020B0604020202020204" pitchFamily="34" charset="0"/>
                        </a:rPr>
                        <a:t>N/A</a:t>
                      </a:r>
                    </a:p>
                  </a:txBody>
                  <a:tcPr marL="65781" marR="65781" marT="32890" marB="32890" anchor="ctr">
                    <a:lnL>
                      <a:noFill/>
                    </a:lnL>
                    <a:lnR>
                      <a:noFill/>
                    </a:lnR>
                    <a:lnT>
                      <a:noFill/>
                    </a:lnT>
                    <a:lnB>
                      <a:noFill/>
                    </a:lnB>
                    <a:solidFill>
                      <a:schemeClr val="bg1">
                        <a:lumMod val="95000"/>
                      </a:schemeClr>
                    </a:solidFill>
                  </a:tcPr>
                </a:tc>
                <a:extLst>
                  <a:ext uri="{0D108BD9-81ED-4DB2-BD59-A6C34878D82A}">
                    <a16:rowId xmlns:a16="http://schemas.microsoft.com/office/drawing/2014/main" val="3849043064"/>
                  </a:ext>
                </a:extLst>
              </a:tr>
            </a:tbl>
          </a:graphicData>
        </a:graphic>
      </p:graphicFrame>
    </p:spTree>
    <p:extLst>
      <p:ext uri="{BB962C8B-B14F-4D97-AF65-F5344CB8AC3E}">
        <p14:creationId xmlns:p14="http://schemas.microsoft.com/office/powerpoint/2010/main" val="42453747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p:nvPr/>
        </p:nvSpPr>
        <p:spPr>
          <a:xfrm>
            <a:off x="511348" y="305584"/>
            <a:ext cx="9034780" cy="542314"/>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API SODA (</a:t>
            </a:r>
            <a:r>
              <a:rPr lang="es-ES" sz="2800" b="1" dirty="0" err="1">
                <a:solidFill>
                  <a:srgbClr val="00B0F0"/>
                </a:solidFill>
                <a:latin typeface="Raleway" panose="020B0604020202020204" charset="0"/>
              </a:rPr>
              <a:t>SoQL</a:t>
            </a:r>
            <a:r>
              <a:rPr lang="es-ES" sz="2800" b="1" dirty="0">
                <a:solidFill>
                  <a:srgbClr val="00B0F0"/>
                </a:solidFill>
                <a:latin typeface="Raleway" panose="020B0604020202020204" charset="0"/>
              </a:rPr>
              <a:t>): Ejemplos</a:t>
            </a:r>
          </a:p>
        </p:txBody>
      </p:sp>
      <p:pic>
        <p:nvPicPr>
          <p:cNvPr id="7"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8"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
        <p:nvSpPr>
          <p:cNvPr id="12" name="Rectángulo 11"/>
          <p:cNvSpPr/>
          <p:nvPr/>
        </p:nvSpPr>
        <p:spPr>
          <a:xfrm>
            <a:off x="3082577" y="6933191"/>
            <a:ext cx="3148619" cy="307777"/>
          </a:xfrm>
          <a:prstGeom prst="rect">
            <a:avLst/>
          </a:prstGeom>
        </p:spPr>
        <p:txBody>
          <a:bodyPr wrap="none">
            <a:spAutoFit/>
          </a:bodyPr>
          <a:lstStyle/>
          <a:p>
            <a:r>
              <a:rPr lang="es-ES" dirty="0"/>
              <a:t>https://dev.socrata.com/docs/queries/</a:t>
            </a:r>
          </a:p>
        </p:txBody>
      </p:sp>
      <p:sp>
        <p:nvSpPr>
          <p:cNvPr id="2" name="Rectángulo 1"/>
          <p:cNvSpPr/>
          <p:nvPr/>
        </p:nvSpPr>
        <p:spPr>
          <a:xfrm>
            <a:off x="379727" y="1267992"/>
            <a:ext cx="8623973" cy="5632311"/>
          </a:xfrm>
          <a:prstGeom prst="rect">
            <a:avLst/>
          </a:prstGeom>
          <a:solidFill>
            <a:schemeClr val="bg1">
              <a:lumMod val="95000"/>
            </a:schemeClr>
          </a:solidFill>
        </p:spPr>
        <p:txBody>
          <a:bodyPr wrap="square">
            <a:spAutoFit/>
          </a:bodyPr>
          <a:lstStyle/>
          <a:p>
            <a:r>
              <a:rPr lang="en-US" sz="1800" dirty="0">
                <a:latin typeface="Raleway" panose="020B0604020202020204" charset="0"/>
              </a:rPr>
              <a:t>Simple feature</a:t>
            </a:r>
          </a:p>
          <a:p>
            <a:r>
              <a:rPr lang="en-US" sz="1800" dirty="0">
                <a:latin typeface="Raleway" panose="020B0604020202020204" charset="0"/>
                <a:hlinkClick r:id="rId5"/>
              </a:rPr>
              <a:t>https://finances.worldbank.org/resource/45tv-a6qy.json?region=AFRICA</a:t>
            </a:r>
            <a:endParaRPr lang="en-US" sz="1800" dirty="0">
              <a:latin typeface="Raleway" panose="020B0604020202020204" charset="0"/>
            </a:endParaRPr>
          </a:p>
          <a:p>
            <a:endParaRPr lang="en-US" sz="1800" dirty="0">
              <a:latin typeface="Raleway" panose="020B0604020202020204" charset="0"/>
            </a:endParaRPr>
          </a:p>
          <a:p>
            <a:endParaRPr lang="en-US" sz="1800" dirty="0">
              <a:latin typeface="Raleway" panose="020B0604020202020204" charset="0"/>
            </a:endParaRPr>
          </a:p>
          <a:p>
            <a:r>
              <a:rPr lang="en-US" sz="1800" dirty="0" err="1">
                <a:latin typeface="Raleway" panose="020B0604020202020204" charset="0"/>
              </a:rPr>
              <a:t>SoQL</a:t>
            </a:r>
            <a:endParaRPr lang="en-US" sz="1800" dirty="0">
              <a:latin typeface="Raleway" panose="020B0604020202020204" charset="0"/>
            </a:endParaRPr>
          </a:p>
          <a:p>
            <a:r>
              <a:rPr lang="en-US" sz="1800" dirty="0">
                <a:latin typeface="Raleway" panose="020B0604020202020204" charset="0"/>
                <a:hlinkClick r:id="rId6"/>
              </a:rPr>
              <a:t>https://finances.worldbank.org/resource/45tv-a6qy.json?$where=region = 'AFRICA’ </a:t>
            </a:r>
            <a:endParaRPr lang="en-US" sz="1800" dirty="0">
              <a:latin typeface="Raleway" panose="020B0604020202020204" charset="0"/>
            </a:endParaRPr>
          </a:p>
          <a:p>
            <a:endParaRPr lang="en-US" sz="1800" dirty="0">
              <a:latin typeface="Raleway" panose="020B0604020202020204" charset="0"/>
            </a:endParaRPr>
          </a:p>
          <a:p>
            <a:endParaRPr lang="en-US" sz="1800" dirty="0">
              <a:latin typeface="Raleway" panose="020B0604020202020204" charset="0"/>
            </a:endParaRPr>
          </a:p>
          <a:p>
            <a:r>
              <a:rPr lang="en-US" sz="1800" dirty="0">
                <a:latin typeface="Raleway" panose="020B0604020202020204" charset="0"/>
                <a:hlinkClick r:id="rId7"/>
              </a:rPr>
              <a:t>https://finances.worldbank.org/resource/45tv-a6qy.json?$where=region = 'AFRICA' AND </a:t>
            </a:r>
            <a:r>
              <a:rPr lang="en-US" sz="1800" dirty="0" err="1">
                <a:latin typeface="Raleway" panose="020B0604020202020204" charset="0"/>
                <a:hlinkClick r:id="rId7"/>
              </a:rPr>
              <a:t>contract_signing_date</a:t>
            </a:r>
            <a:r>
              <a:rPr lang="en-US" sz="1800" dirty="0">
                <a:latin typeface="Raleway" panose="020B0604020202020204" charset="0"/>
                <a:hlinkClick r:id="rId7"/>
              </a:rPr>
              <a:t> &gt; '2015-01-01T14:00:00'</a:t>
            </a:r>
            <a:endParaRPr lang="en-US" sz="1800" dirty="0">
              <a:latin typeface="Raleway" panose="020B0604020202020204" charset="0"/>
            </a:endParaRPr>
          </a:p>
          <a:p>
            <a:endParaRPr lang="en-US" sz="1800" dirty="0">
              <a:latin typeface="Raleway" panose="020B0604020202020204" charset="0"/>
            </a:endParaRPr>
          </a:p>
          <a:p>
            <a:r>
              <a:rPr lang="en-US" sz="1800" dirty="0">
                <a:latin typeface="Raleway" panose="020B0604020202020204" charset="0"/>
              </a:rPr>
              <a:t>Discharger CSV</a:t>
            </a:r>
          </a:p>
          <a:p>
            <a:r>
              <a:rPr lang="en-US" sz="1800" dirty="0">
                <a:latin typeface="Raleway" panose="020B0604020202020204" charset="0"/>
                <a:hlinkClick r:id="rId8"/>
              </a:rPr>
              <a:t>https://finances.worldbank.org/resource/45tv-a6qy.csv</a:t>
            </a:r>
            <a:endParaRPr lang="en-US" sz="1800" dirty="0">
              <a:latin typeface="Raleway" panose="020B0604020202020204" charset="0"/>
            </a:endParaRPr>
          </a:p>
          <a:p>
            <a:endParaRPr lang="en-US" sz="1800" dirty="0">
              <a:latin typeface="Raleway" panose="020B0604020202020204" charset="0"/>
            </a:endParaRPr>
          </a:p>
          <a:p>
            <a:r>
              <a:rPr lang="en-US" sz="1800" dirty="0">
                <a:latin typeface="Raleway" panose="020B0604020202020204" charset="0"/>
              </a:rPr>
              <a:t>Web</a:t>
            </a:r>
          </a:p>
          <a:p>
            <a:r>
              <a:rPr lang="en-US" sz="1800" dirty="0">
                <a:latin typeface="Raleway" panose="020B0604020202020204" charset="0"/>
                <a:hlinkClick r:id="rId9"/>
              </a:rPr>
              <a:t>https://finances.worldbank.org/Procurement/Major-Contract-Awards/kdui-wcs3</a:t>
            </a:r>
            <a:endParaRPr lang="en-US" sz="1800" dirty="0">
              <a:latin typeface="Raleway" panose="020B0604020202020204" charset="0"/>
            </a:endParaRPr>
          </a:p>
          <a:p>
            <a:endParaRPr lang="en-US" sz="1800" dirty="0">
              <a:latin typeface="Raleway" panose="020B0604020202020204" charset="0"/>
            </a:endParaRPr>
          </a:p>
          <a:p>
            <a:endParaRPr lang="es-ES" sz="1800" dirty="0">
              <a:latin typeface="Raleway" panose="020B0604020202020204" charset="0"/>
            </a:endParaRPr>
          </a:p>
        </p:txBody>
      </p:sp>
    </p:spTree>
    <p:extLst>
      <p:ext uri="{BB962C8B-B14F-4D97-AF65-F5344CB8AC3E}">
        <p14:creationId xmlns:p14="http://schemas.microsoft.com/office/powerpoint/2010/main" val="1340942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0" name="Shape 190"/>
          <p:cNvSpPr/>
          <p:nvPr/>
        </p:nvSpPr>
        <p:spPr>
          <a:xfrm>
            <a:off x="511348" y="305584"/>
            <a:ext cx="9034780" cy="542314"/>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API SODA (</a:t>
            </a:r>
            <a:r>
              <a:rPr lang="es-ES" sz="2800" b="1" dirty="0" err="1">
                <a:solidFill>
                  <a:srgbClr val="00B0F0"/>
                </a:solidFill>
                <a:latin typeface="Raleway" panose="020B0604020202020204" charset="0"/>
              </a:rPr>
              <a:t>SoQL</a:t>
            </a:r>
            <a:r>
              <a:rPr lang="es-ES" sz="2800" b="1" dirty="0">
                <a:solidFill>
                  <a:srgbClr val="00B0F0"/>
                </a:solidFill>
                <a:latin typeface="Raleway" panose="020B0604020202020204" charset="0"/>
              </a:rPr>
              <a:t>): Funciones espaciales</a:t>
            </a:r>
          </a:p>
        </p:txBody>
      </p:sp>
      <p:pic>
        <p:nvPicPr>
          <p:cNvPr id="7"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8"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
        <p:nvSpPr>
          <p:cNvPr id="12" name="Rectángulo 11"/>
          <p:cNvSpPr/>
          <p:nvPr/>
        </p:nvSpPr>
        <p:spPr>
          <a:xfrm>
            <a:off x="3082577" y="6933191"/>
            <a:ext cx="3148619" cy="307777"/>
          </a:xfrm>
          <a:prstGeom prst="rect">
            <a:avLst/>
          </a:prstGeom>
        </p:spPr>
        <p:txBody>
          <a:bodyPr wrap="none">
            <a:spAutoFit/>
          </a:bodyPr>
          <a:lstStyle/>
          <a:p>
            <a:r>
              <a:rPr lang="es-ES" dirty="0"/>
              <a:t>https://dev.socrata.com/docs/queries/</a:t>
            </a:r>
          </a:p>
        </p:txBody>
      </p:sp>
      <p:sp>
        <p:nvSpPr>
          <p:cNvPr id="10" name="Rectángulo 9"/>
          <p:cNvSpPr/>
          <p:nvPr/>
        </p:nvSpPr>
        <p:spPr>
          <a:xfrm>
            <a:off x="868158" y="3454868"/>
            <a:ext cx="8479841" cy="1200329"/>
          </a:xfrm>
          <a:prstGeom prst="rect">
            <a:avLst/>
          </a:prstGeom>
        </p:spPr>
        <p:txBody>
          <a:bodyPr wrap="square">
            <a:spAutoFit/>
          </a:bodyPr>
          <a:lstStyle/>
          <a:p>
            <a:r>
              <a:rPr lang="es-ES" sz="1800" dirty="0">
                <a:latin typeface="Raleway" panose="020B0604020202020204" charset="0"/>
              </a:rPr>
              <a:t>https://data.cityofchicago.org/resource/alternative-fuel-locations.json?$where=</a:t>
            </a:r>
            <a:r>
              <a:rPr lang="es-ES" sz="1800" b="1" dirty="0">
                <a:latin typeface="Raleway" panose="020B0604020202020204" charset="0"/>
              </a:rPr>
              <a:t>within_box(location, 41.885001, -87.645939, 41.867011, -87.618516)</a:t>
            </a:r>
          </a:p>
          <a:p>
            <a:endParaRPr lang="es-ES" sz="1800" b="1" dirty="0">
              <a:latin typeface="Raleway" panose="020B0604020202020204" charset="0"/>
            </a:endParaRPr>
          </a:p>
        </p:txBody>
      </p:sp>
      <p:graphicFrame>
        <p:nvGraphicFramePr>
          <p:cNvPr id="11" name="Tabla 10"/>
          <p:cNvGraphicFramePr>
            <a:graphicFrameLocks noGrp="1"/>
          </p:cNvGraphicFramePr>
          <p:nvPr>
            <p:extLst>
              <p:ext uri="{D42A27DB-BD31-4B8C-83A1-F6EECF244321}">
                <p14:modId xmlns:p14="http://schemas.microsoft.com/office/powerpoint/2010/main" val="4134714645"/>
              </p:ext>
            </p:extLst>
          </p:nvPr>
        </p:nvGraphicFramePr>
        <p:xfrm>
          <a:off x="868158" y="1252228"/>
          <a:ext cx="7387642" cy="1554480"/>
        </p:xfrm>
        <a:graphic>
          <a:graphicData uri="http://schemas.openxmlformats.org/drawingml/2006/table">
            <a:tbl>
              <a:tblPr/>
              <a:tblGrid>
                <a:gridCol w="2323929">
                  <a:extLst>
                    <a:ext uri="{9D8B030D-6E8A-4147-A177-3AD203B41FA5}">
                      <a16:colId xmlns:a16="http://schemas.microsoft.com/office/drawing/2014/main" val="3751880031"/>
                    </a:ext>
                  </a:extLst>
                </a:gridCol>
                <a:gridCol w="5063713">
                  <a:extLst>
                    <a:ext uri="{9D8B030D-6E8A-4147-A177-3AD203B41FA5}">
                      <a16:colId xmlns:a16="http://schemas.microsoft.com/office/drawing/2014/main" val="3410770959"/>
                    </a:ext>
                  </a:extLst>
                </a:gridCol>
              </a:tblGrid>
              <a:tr h="0">
                <a:tc>
                  <a:txBody>
                    <a:bodyPr/>
                    <a:lstStyle/>
                    <a:p>
                      <a:r>
                        <a:rPr lang="es-ES" sz="1800" dirty="0" err="1">
                          <a:latin typeface="Raleway" panose="020B0604020202020204" charset="0"/>
                          <a:hlinkClick r:id="rId5"/>
                        </a:rPr>
                        <a:t>within_box</a:t>
                      </a:r>
                      <a:r>
                        <a:rPr lang="es-ES" sz="1800" dirty="0">
                          <a:latin typeface="Raleway" panose="020B0604020202020204" charset="0"/>
                          <a:hlinkClick r:id="rId5"/>
                        </a:rPr>
                        <a:t>(...)</a:t>
                      </a:r>
                      <a:endParaRPr lang="es-ES" sz="1800" dirty="0">
                        <a:latin typeface="Raleway" panose="020B0604020202020204" charset="0"/>
                      </a:endParaRPr>
                    </a:p>
                  </a:txBody>
                  <a:tcPr anchor="ctr">
                    <a:lnL>
                      <a:noFill/>
                    </a:lnL>
                    <a:lnR>
                      <a:noFill/>
                    </a:lnR>
                    <a:lnT>
                      <a:noFill/>
                    </a:lnT>
                    <a:lnB>
                      <a:noFill/>
                    </a:lnB>
                    <a:solidFill>
                      <a:schemeClr val="bg1">
                        <a:lumMod val="95000"/>
                      </a:schemeClr>
                    </a:solidFill>
                  </a:tcPr>
                </a:tc>
                <a:tc>
                  <a:txBody>
                    <a:bodyPr/>
                    <a:lstStyle/>
                    <a:p>
                      <a:r>
                        <a:rPr lang="en-US" sz="1800" dirty="0">
                          <a:latin typeface="Raleway" panose="020B0604020202020204" charset="0"/>
                        </a:rPr>
                        <a:t>Returns the rows that have geodata within the specified box, defined by latitude, longitude corners</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4108675764"/>
                  </a:ext>
                </a:extLst>
              </a:tr>
              <a:tr h="0">
                <a:tc>
                  <a:txBody>
                    <a:bodyPr/>
                    <a:lstStyle/>
                    <a:p>
                      <a:r>
                        <a:rPr lang="es-ES" sz="1800">
                          <a:latin typeface="Raleway" panose="020B0604020202020204" charset="0"/>
                          <a:hlinkClick r:id="rId6"/>
                        </a:rPr>
                        <a:t>within_circle(...)</a:t>
                      </a:r>
                      <a:endParaRPr lang="es-ES" sz="1800">
                        <a:latin typeface="Raleway" panose="020B0604020202020204" charset="0"/>
                      </a:endParaRPr>
                    </a:p>
                  </a:txBody>
                  <a:tcPr anchor="ctr">
                    <a:lnL>
                      <a:noFill/>
                    </a:lnL>
                    <a:lnR>
                      <a:noFill/>
                    </a:lnR>
                    <a:lnT>
                      <a:noFill/>
                    </a:lnT>
                    <a:lnB>
                      <a:noFill/>
                    </a:lnB>
                    <a:solidFill>
                      <a:schemeClr val="bg1">
                        <a:lumMod val="95000"/>
                      </a:schemeClr>
                    </a:solidFill>
                  </a:tcPr>
                </a:tc>
                <a:tc>
                  <a:txBody>
                    <a:bodyPr/>
                    <a:lstStyle/>
                    <a:p>
                      <a:r>
                        <a:rPr lang="en-US" sz="1800" dirty="0">
                          <a:latin typeface="Raleway" panose="020B0604020202020204" charset="0"/>
                        </a:rPr>
                        <a:t>Returns the rows that have locations within a specified circle, measured in meters</a:t>
                      </a:r>
                    </a:p>
                  </a:txBody>
                  <a:tcPr anchor="ctr">
                    <a:lnL>
                      <a:noFill/>
                    </a:lnL>
                    <a:lnR>
                      <a:noFill/>
                    </a:lnR>
                    <a:lnT>
                      <a:noFill/>
                    </a:lnT>
                    <a:lnB>
                      <a:noFill/>
                    </a:lnB>
                    <a:solidFill>
                      <a:schemeClr val="bg1">
                        <a:lumMod val="95000"/>
                      </a:schemeClr>
                    </a:solidFill>
                  </a:tcPr>
                </a:tc>
                <a:extLst>
                  <a:ext uri="{0D108BD9-81ED-4DB2-BD59-A6C34878D82A}">
                    <a16:rowId xmlns:a16="http://schemas.microsoft.com/office/drawing/2014/main" val="80286283"/>
                  </a:ext>
                </a:extLst>
              </a:tr>
            </a:tbl>
          </a:graphicData>
        </a:graphic>
      </p:graphicFrame>
      <p:sp>
        <p:nvSpPr>
          <p:cNvPr id="14" name="Rectángulo 13"/>
          <p:cNvSpPr/>
          <p:nvPr/>
        </p:nvSpPr>
        <p:spPr>
          <a:xfrm>
            <a:off x="868158" y="4670809"/>
            <a:ext cx="7816903" cy="1200329"/>
          </a:xfrm>
          <a:prstGeom prst="rect">
            <a:avLst/>
          </a:prstGeom>
        </p:spPr>
        <p:txBody>
          <a:bodyPr wrap="square">
            <a:spAutoFit/>
          </a:bodyPr>
          <a:lstStyle/>
          <a:p>
            <a:r>
              <a:rPr lang="es-ES" sz="1800" dirty="0">
                <a:latin typeface="Raleway" panose="020B0604020202020204" charset="0"/>
              </a:rPr>
              <a:t>https://data.seattle.gov/resource/3k2p-39jp.json?$where=</a:t>
            </a:r>
            <a:r>
              <a:rPr lang="es-ES" sz="1800" b="1" dirty="0">
                <a:latin typeface="Raleway" panose="020B0604020202020204" charset="0"/>
              </a:rPr>
              <a:t>within_circle(incident_location, 47.59815, -122.334540, 500)</a:t>
            </a:r>
          </a:p>
          <a:p>
            <a:endParaRPr lang="es-ES" sz="1800" b="1" dirty="0">
              <a:latin typeface="Raleway" panose="020B0604020202020204" charset="0"/>
            </a:endParaRPr>
          </a:p>
        </p:txBody>
      </p:sp>
    </p:spTree>
    <p:extLst>
      <p:ext uri="{BB962C8B-B14F-4D97-AF65-F5344CB8AC3E}">
        <p14:creationId xmlns:p14="http://schemas.microsoft.com/office/powerpoint/2010/main" val="4119554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9" name="Shape 439" descr="save image"/>
          <p:cNvSpPr/>
          <p:nvPr/>
        </p:nvSpPr>
        <p:spPr>
          <a:xfrm>
            <a:off x="5040312" y="5722937"/>
            <a:ext cx="304799" cy="304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Times New Roman"/>
              <a:ea typeface="Times New Roman"/>
              <a:cs typeface="Times New Roman"/>
              <a:sym typeface="Times New Roman"/>
            </a:endParaRPr>
          </a:p>
        </p:txBody>
      </p:sp>
      <p:sp>
        <p:nvSpPr>
          <p:cNvPr id="13" name="Shape 87"/>
          <p:cNvSpPr txBox="1"/>
          <p:nvPr/>
        </p:nvSpPr>
        <p:spPr>
          <a:xfrm>
            <a:off x="0" y="200089"/>
            <a:ext cx="6164051" cy="1179899"/>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2CACE9"/>
              </a:buClr>
              <a:buSzPct val="25000"/>
              <a:buFont typeface="Impact"/>
              <a:buNone/>
            </a:pPr>
            <a:r>
              <a:rPr lang="es-ES" sz="6000" b="1" i="0" u="none" strike="noStrike" cap="none" dirty="0">
                <a:solidFill>
                  <a:srgbClr val="2CACE9"/>
                </a:solidFill>
                <a:latin typeface="Raleway"/>
                <a:ea typeface="Raleway"/>
                <a:cs typeface="Raleway"/>
                <a:sym typeface="Raleway"/>
              </a:rPr>
              <a:t>Actividad</a:t>
            </a:r>
          </a:p>
        </p:txBody>
      </p:sp>
      <p:grpSp>
        <p:nvGrpSpPr>
          <p:cNvPr id="14" name="Grupo 13"/>
          <p:cNvGrpSpPr/>
          <p:nvPr/>
        </p:nvGrpSpPr>
        <p:grpSpPr>
          <a:xfrm>
            <a:off x="6798401" y="550143"/>
            <a:ext cx="3030928" cy="2754128"/>
            <a:chOff x="5799462" y="254202"/>
            <a:chExt cx="4000500" cy="4000500"/>
          </a:xfrm>
        </p:grpSpPr>
        <p:sp>
          <p:nvSpPr>
            <p:cNvPr id="15" name="Shape 86"/>
            <p:cNvSpPr/>
            <p:nvPr/>
          </p:nvSpPr>
          <p:spPr>
            <a:xfrm>
              <a:off x="5799462" y="254202"/>
              <a:ext cx="4000500" cy="4000500"/>
            </a:xfrm>
            <a:prstGeom prst="ellipse">
              <a:avLst/>
            </a:prstGeom>
            <a:solidFill>
              <a:srgbClr val="EEEEEE">
                <a:alpha val="60784"/>
              </a:srgbClr>
            </a:solid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 name="Shape 88"/>
            <p:cNvSpPr/>
            <p:nvPr/>
          </p:nvSpPr>
          <p:spPr>
            <a:xfrm>
              <a:off x="8502596" y="818543"/>
              <a:ext cx="9599" cy="6299"/>
            </a:xfrm>
            <a:custGeom>
              <a:avLst/>
              <a:gdLst/>
              <a:ahLst/>
              <a:cxnLst/>
              <a:rect l="0" t="0" r="0" b="0"/>
              <a:pathLst>
                <a:path w="120000" h="120000" extrusionOk="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7" name="Shape 89"/>
            <p:cNvSpPr/>
            <p:nvPr/>
          </p:nvSpPr>
          <p:spPr>
            <a:xfrm>
              <a:off x="8445446" y="802668"/>
              <a:ext cx="53998" cy="12598"/>
            </a:xfrm>
            <a:custGeom>
              <a:avLst/>
              <a:gdLst/>
              <a:ahLst/>
              <a:cxnLst/>
              <a:rect l="0" t="0" r="0" b="0"/>
              <a:pathLst>
                <a:path w="120000" h="120000" extrusionOk="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8" name="Shape 90"/>
            <p:cNvSpPr/>
            <p:nvPr/>
          </p:nvSpPr>
          <p:spPr>
            <a:xfrm>
              <a:off x="8364482" y="812193"/>
              <a:ext cx="6299" cy="0"/>
            </a:xfrm>
            <a:custGeom>
              <a:avLst/>
              <a:gdLst/>
              <a:ahLst/>
              <a:cxnLst/>
              <a:rect l="0" t="0" r="0" b="0"/>
              <a:pathLst>
                <a:path w="120000" h="120000" extrusionOk="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9" name="Shape 91"/>
            <p:cNvSpPr/>
            <p:nvPr/>
          </p:nvSpPr>
          <p:spPr>
            <a:xfrm>
              <a:off x="8329557" y="809018"/>
              <a:ext cx="6299" cy="0"/>
            </a:xfrm>
            <a:custGeom>
              <a:avLst/>
              <a:gdLst/>
              <a:ahLst/>
              <a:cxnLst/>
              <a:rect l="0" t="0" r="0" b="0"/>
              <a:pathLst>
                <a:path w="120000" h="120000" extrusionOk="0">
                  <a:moveTo>
                    <a:pt x="0" y="0"/>
                  </a:moveTo>
                  <a:cubicBezTo>
                    <a:pt x="120000" y="0"/>
                    <a:pt x="120000" y="0"/>
                    <a:pt x="120000" y="0"/>
                  </a:cubicBezTo>
                  <a:cubicBezTo>
                    <a:pt x="60000" y="0"/>
                    <a:pt x="6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0" name="Shape 92"/>
            <p:cNvSpPr/>
            <p:nvPr/>
          </p:nvSpPr>
          <p:spPr>
            <a:xfrm>
              <a:off x="8686746" y="848704"/>
              <a:ext cx="3299" cy="0"/>
            </a:xfrm>
            <a:custGeom>
              <a:avLst/>
              <a:gdLst/>
              <a:ahLst/>
              <a:cxnLst/>
              <a:rect l="0" t="0" r="0" b="0"/>
              <a:pathLst>
                <a:path w="120000" h="120000" extrusionOk="0">
                  <a:moveTo>
                    <a:pt x="120000" y="0"/>
                  </a:moveTo>
                  <a:cubicBezTo>
                    <a:pt x="120000" y="0"/>
                    <a:pt x="120000" y="0"/>
                    <a:pt x="120000" y="0"/>
                  </a:cubicBezTo>
                  <a:cubicBezTo>
                    <a:pt x="0" y="0"/>
                    <a:pt x="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1" name="Shape 93"/>
            <p:cNvSpPr/>
            <p:nvPr/>
          </p:nvSpPr>
          <p:spPr>
            <a:xfrm>
              <a:off x="8515296" y="821716"/>
              <a:ext cx="3299"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2" name="Shape 94"/>
            <p:cNvSpPr/>
            <p:nvPr/>
          </p:nvSpPr>
          <p:spPr>
            <a:xfrm>
              <a:off x="8354957" y="812193"/>
              <a:ext cx="6299" cy="0"/>
            </a:xfrm>
            <a:custGeom>
              <a:avLst/>
              <a:gdLst/>
              <a:ahLst/>
              <a:cxnLst/>
              <a:rect l="0" t="0" r="0" b="0"/>
              <a:pathLst>
                <a:path w="120000" h="120000" extrusionOk="0">
                  <a:moveTo>
                    <a:pt x="120000" y="0"/>
                  </a:moveTo>
                  <a:cubicBezTo>
                    <a:pt x="60000" y="0"/>
                    <a:pt x="60000" y="0"/>
                    <a:pt x="0" y="0"/>
                  </a:cubicBezTo>
                  <a:cubicBezTo>
                    <a:pt x="6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3" name="Shape 95"/>
            <p:cNvSpPr/>
            <p:nvPr/>
          </p:nvSpPr>
          <p:spPr>
            <a:xfrm>
              <a:off x="8361307" y="812193"/>
              <a:ext cx="6299" cy="0"/>
            </a:xfrm>
            <a:custGeom>
              <a:avLst/>
              <a:gdLst/>
              <a:ahLst/>
              <a:cxnLst/>
              <a:rect l="0" t="0" r="0" b="0"/>
              <a:pathLst>
                <a:path w="120000" h="120000" extrusionOk="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4" name="Shape 96"/>
            <p:cNvSpPr/>
            <p:nvPr/>
          </p:nvSpPr>
          <p:spPr>
            <a:xfrm>
              <a:off x="8429571" y="805843"/>
              <a:ext cx="3299" cy="3299"/>
            </a:xfrm>
            <a:custGeom>
              <a:avLst/>
              <a:gdLst/>
              <a:ahLst/>
              <a:cxnLst/>
              <a:rect l="0" t="0" r="0" b="0"/>
              <a:pathLst>
                <a:path w="120000" h="120000" extrusionOk="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5" name="Shape 97"/>
            <p:cNvSpPr/>
            <p:nvPr/>
          </p:nvSpPr>
          <p:spPr>
            <a:xfrm>
              <a:off x="8432746" y="805843"/>
              <a:ext cx="3299" cy="0"/>
            </a:xfrm>
            <a:custGeom>
              <a:avLst/>
              <a:gdLst/>
              <a:ahLst/>
              <a:cxnLst/>
              <a:rect l="0" t="0" r="0" b="0"/>
              <a:pathLst>
                <a:path w="120000" h="120000" extrusionOk="0">
                  <a:moveTo>
                    <a:pt x="0" y="0"/>
                  </a:moveTo>
                  <a:cubicBezTo>
                    <a:pt x="120000" y="0"/>
                    <a:pt x="120000" y="0"/>
                    <a:pt x="12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6" name="Shape 98"/>
            <p:cNvSpPr/>
            <p:nvPr/>
          </p:nvSpPr>
          <p:spPr>
            <a:xfrm>
              <a:off x="8435921" y="805843"/>
              <a:ext cx="9599" cy="0"/>
            </a:xfrm>
            <a:custGeom>
              <a:avLst/>
              <a:gdLst/>
              <a:ahLst/>
              <a:cxnLst/>
              <a:rect l="0" t="0" r="0" b="0"/>
              <a:pathLst>
                <a:path w="120000" h="120000" extrusionOk="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7" name="Shape 99"/>
            <p:cNvSpPr/>
            <p:nvPr/>
          </p:nvSpPr>
          <p:spPr>
            <a:xfrm>
              <a:off x="8332735" y="815368"/>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8" name="Shape 100"/>
            <p:cNvSpPr/>
            <p:nvPr/>
          </p:nvSpPr>
          <p:spPr>
            <a:xfrm>
              <a:off x="8307332" y="815370"/>
              <a:ext cx="25500" cy="6299"/>
            </a:xfrm>
            <a:custGeom>
              <a:avLst/>
              <a:gdLst/>
              <a:ahLst/>
              <a:cxnLst/>
              <a:rect l="0" t="0" r="0" b="0"/>
              <a:pathLst>
                <a:path w="120000" h="120000" extrusionOk="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9" name="Shape 101"/>
            <p:cNvSpPr/>
            <p:nvPr/>
          </p:nvSpPr>
          <p:spPr>
            <a:xfrm>
              <a:off x="8512121"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0" name="Shape 102"/>
            <p:cNvSpPr/>
            <p:nvPr/>
          </p:nvSpPr>
          <p:spPr>
            <a:xfrm>
              <a:off x="8508946" y="821716"/>
              <a:ext cx="3299" cy="3299"/>
            </a:xfrm>
            <a:custGeom>
              <a:avLst/>
              <a:gdLst/>
              <a:ahLst/>
              <a:cxnLst/>
              <a:rect l="0" t="0" r="0" b="0"/>
              <a:pathLst>
                <a:path w="120000" h="120000" extrusionOk="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1" name="Shape 103"/>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2" name="Shape 104"/>
            <p:cNvSpPr/>
            <p:nvPr/>
          </p:nvSpPr>
          <p:spPr>
            <a:xfrm>
              <a:off x="848989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3" name="Shape 105"/>
            <p:cNvSpPr/>
            <p:nvPr/>
          </p:nvSpPr>
          <p:spPr>
            <a:xfrm>
              <a:off x="8486721" y="8582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4" name="Shape 106"/>
            <p:cNvSpPr/>
            <p:nvPr/>
          </p:nvSpPr>
          <p:spPr>
            <a:xfrm>
              <a:off x="8489896" y="83600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5" name="Shape 107"/>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6" name="Shape 108"/>
            <p:cNvSpPr/>
            <p:nvPr/>
          </p:nvSpPr>
          <p:spPr>
            <a:xfrm>
              <a:off x="8489896" y="828066"/>
              <a:ext cx="3299" cy="0"/>
            </a:xfrm>
            <a:custGeom>
              <a:avLst/>
              <a:gdLst/>
              <a:ahLst/>
              <a:cxnLst/>
              <a:rect l="0" t="0" r="0" b="0"/>
              <a:pathLst>
                <a:path w="120000" h="120000" extrusionOk="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7" name="Shape 109"/>
            <p:cNvSpPr/>
            <p:nvPr/>
          </p:nvSpPr>
          <p:spPr>
            <a:xfrm>
              <a:off x="8493071" y="821716"/>
              <a:ext cx="3299" cy="3299"/>
            </a:xfrm>
            <a:custGeom>
              <a:avLst/>
              <a:gdLst/>
              <a:ahLst/>
              <a:cxnLst/>
              <a:rect l="0" t="0" r="0" b="0"/>
              <a:pathLst>
                <a:path w="120000" h="120000" extrusionOk="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8" name="Shape 110"/>
            <p:cNvSpPr/>
            <p:nvPr/>
          </p:nvSpPr>
          <p:spPr>
            <a:xfrm>
              <a:off x="8505771" y="818543"/>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9" name="Shape 111"/>
            <p:cNvSpPr/>
            <p:nvPr/>
          </p:nvSpPr>
          <p:spPr>
            <a:xfrm>
              <a:off x="8489896" y="8328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0" name="Shape 112"/>
            <p:cNvSpPr/>
            <p:nvPr/>
          </p:nvSpPr>
          <p:spPr>
            <a:xfrm>
              <a:off x="8483546" y="8645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1" name="Shape 113"/>
            <p:cNvSpPr/>
            <p:nvPr/>
          </p:nvSpPr>
          <p:spPr>
            <a:xfrm>
              <a:off x="8515296" y="899504"/>
              <a:ext cx="3299" cy="3299"/>
            </a:xfrm>
            <a:custGeom>
              <a:avLst/>
              <a:gdLst/>
              <a:ahLst/>
              <a:cxnLst/>
              <a:rect l="0" t="0" r="0" b="0"/>
              <a:pathLst>
                <a:path w="120000" h="120000" extrusionOk="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2" name="Shape 11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3" name="Shape 115"/>
            <p:cNvSpPr/>
            <p:nvPr/>
          </p:nvSpPr>
          <p:spPr>
            <a:xfrm>
              <a:off x="8518471" y="8995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4" name="Shape 116"/>
            <p:cNvSpPr/>
            <p:nvPr/>
          </p:nvSpPr>
          <p:spPr>
            <a:xfrm>
              <a:off x="8480371" y="880454"/>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5" name="Shape 117"/>
            <p:cNvSpPr/>
            <p:nvPr/>
          </p:nvSpPr>
          <p:spPr>
            <a:xfrm>
              <a:off x="8486721" y="8677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6" name="Shape 118"/>
            <p:cNvSpPr/>
            <p:nvPr/>
          </p:nvSpPr>
          <p:spPr>
            <a:xfrm>
              <a:off x="8483546" y="8868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7" name="Shape 119"/>
            <p:cNvSpPr/>
            <p:nvPr/>
          </p:nvSpPr>
          <p:spPr>
            <a:xfrm>
              <a:off x="8489896" y="8899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8" name="Shape 120"/>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9" name="Shape 121"/>
            <p:cNvSpPr/>
            <p:nvPr/>
          </p:nvSpPr>
          <p:spPr>
            <a:xfrm>
              <a:off x="8499421" y="877282"/>
              <a:ext cx="1500" cy="1500"/>
            </a:xfrm>
            <a:prstGeom prst="ellipse">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0" name="Shape 122"/>
            <p:cNvSpPr/>
            <p:nvPr/>
          </p:nvSpPr>
          <p:spPr>
            <a:xfrm>
              <a:off x="8551807" y="9153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1" name="Shape 123"/>
            <p:cNvSpPr/>
            <p:nvPr/>
          </p:nvSpPr>
          <p:spPr>
            <a:xfrm>
              <a:off x="8499421" y="8772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2" name="Shape 124"/>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3" name="Shape 125"/>
            <p:cNvSpPr/>
            <p:nvPr/>
          </p:nvSpPr>
          <p:spPr>
            <a:xfrm>
              <a:off x="8554982" y="915379"/>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4" name="Shape 126"/>
            <p:cNvSpPr/>
            <p:nvPr/>
          </p:nvSpPr>
          <p:spPr>
            <a:xfrm>
              <a:off x="8499421" y="83124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5" name="Shape 127"/>
            <p:cNvSpPr/>
            <p:nvPr/>
          </p:nvSpPr>
          <p:spPr>
            <a:xfrm>
              <a:off x="8502596" y="82806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6" name="Shape 128"/>
            <p:cNvSpPr/>
            <p:nvPr/>
          </p:nvSpPr>
          <p:spPr>
            <a:xfrm>
              <a:off x="8502596" y="824894"/>
              <a:ext cx="0" cy="3299"/>
            </a:xfrm>
            <a:custGeom>
              <a:avLst/>
              <a:gdLst/>
              <a:ahLst/>
              <a:cxnLst/>
              <a:rect l="0" t="0" r="0" b="0"/>
              <a:pathLst>
                <a:path w="120000" h="120000" extrusionOk="0">
                  <a:moveTo>
                    <a:pt x="0" y="120000"/>
                  </a:moveTo>
                  <a:cubicBezTo>
                    <a:pt x="0" y="0"/>
                    <a:pt x="0" y="0"/>
                    <a:pt x="0" y="0"/>
                  </a:cubicBezTo>
                  <a:cubicBezTo>
                    <a:pt x="0" y="0"/>
                    <a:pt x="0" y="0"/>
                    <a:pt x="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7" name="Shape 129"/>
            <p:cNvSpPr/>
            <p:nvPr/>
          </p:nvSpPr>
          <p:spPr>
            <a:xfrm>
              <a:off x="8499421" y="867754"/>
              <a:ext cx="0" cy="3299"/>
            </a:xfrm>
            <a:custGeom>
              <a:avLst/>
              <a:gdLst/>
              <a:ahLst/>
              <a:cxnLst/>
              <a:rect l="0" t="0" r="0" b="0"/>
              <a:pathLst>
                <a:path w="120000" h="120000" extrusionOk="0">
                  <a:moveTo>
                    <a:pt x="0" y="0"/>
                  </a:moveTo>
                  <a:cubicBezTo>
                    <a:pt x="0" y="0"/>
                    <a:pt x="0" y="0"/>
                    <a:pt x="0" y="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8" name="Shape 130"/>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9" name="Shape 131"/>
            <p:cNvSpPr/>
            <p:nvPr/>
          </p:nvSpPr>
          <p:spPr>
            <a:xfrm>
              <a:off x="8499421" y="877282"/>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0" name="Shape 132"/>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1" name="Shape 133"/>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2" name="Shape 13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3" name="Shape 135"/>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4" name="Shape 136"/>
            <p:cNvSpPr/>
            <p:nvPr/>
          </p:nvSpPr>
          <p:spPr>
            <a:xfrm>
              <a:off x="8505771" y="824891"/>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5" name="Shape 137"/>
            <p:cNvSpPr/>
            <p:nvPr/>
          </p:nvSpPr>
          <p:spPr>
            <a:xfrm>
              <a:off x="8505771" y="821716"/>
              <a:ext cx="3299" cy="3299"/>
            </a:xfrm>
            <a:custGeom>
              <a:avLst/>
              <a:gdLst/>
              <a:ahLst/>
              <a:cxnLst/>
              <a:rect l="0" t="0" r="0" b="0"/>
              <a:pathLst>
                <a:path w="120000" h="120000" extrusionOk="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6" name="Shape 138"/>
            <p:cNvSpPr/>
            <p:nvPr/>
          </p:nvSpPr>
          <p:spPr>
            <a:xfrm>
              <a:off x="8496246" y="815370"/>
              <a:ext cx="3299" cy="3299"/>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7" name="Shape 139"/>
            <p:cNvSpPr/>
            <p:nvPr/>
          </p:nvSpPr>
          <p:spPr>
            <a:xfrm>
              <a:off x="8496246" y="82171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8" name="Shape 140"/>
            <p:cNvSpPr/>
            <p:nvPr/>
          </p:nvSpPr>
          <p:spPr>
            <a:xfrm>
              <a:off x="8486721" y="84235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9" name="Shape 141"/>
            <p:cNvSpPr/>
            <p:nvPr/>
          </p:nvSpPr>
          <p:spPr>
            <a:xfrm>
              <a:off x="8496246" y="848704"/>
              <a:ext cx="3299" cy="0"/>
            </a:xfrm>
            <a:custGeom>
              <a:avLst/>
              <a:gdLst/>
              <a:ahLst/>
              <a:cxnLst/>
              <a:rect l="0" t="0" r="0" b="0"/>
              <a:pathLst>
                <a:path w="120000" h="120000" extrusionOk="0">
                  <a:moveTo>
                    <a:pt x="120000" y="0"/>
                  </a:moveTo>
                  <a:lnTo>
                    <a:pt x="120000" y="0"/>
                  </a:lnTo>
                  <a:lnTo>
                    <a:pt x="0" y="0"/>
                  </a:ln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0" name="Shape 142"/>
            <p:cNvSpPr/>
            <p:nvPr/>
          </p:nvSpPr>
          <p:spPr>
            <a:xfrm>
              <a:off x="8486721" y="848707"/>
              <a:ext cx="0" cy="3299"/>
            </a:xfrm>
            <a:custGeom>
              <a:avLst/>
              <a:gdLst/>
              <a:ahLst/>
              <a:cxnLst/>
              <a:rect l="0" t="0" r="0" b="0"/>
              <a:pathLst>
                <a:path w="120000" h="120000" extrusionOk="0">
                  <a:moveTo>
                    <a:pt x="0" y="120000"/>
                  </a:moveTo>
                  <a:lnTo>
                    <a:pt x="0" y="0"/>
                  </a:lnTo>
                  <a:lnTo>
                    <a:pt x="0" y="120000"/>
                  </a:ln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1" name="Shape 143"/>
            <p:cNvSpPr/>
            <p:nvPr/>
          </p:nvSpPr>
          <p:spPr>
            <a:xfrm>
              <a:off x="8486721" y="889979"/>
              <a:ext cx="3299" cy="0"/>
            </a:xfrm>
            <a:custGeom>
              <a:avLst/>
              <a:gdLst/>
              <a:ahLst/>
              <a:cxnLst/>
              <a:rect l="0" t="0" r="0" b="0"/>
              <a:pathLst>
                <a:path w="120000" h="120000" extrusionOk="0">
                  <a:moveTo>
                    <a:pt x="0" y="0"/>
                  </a:moveTo>
                  <a:cubicBezTo>
                    <a:pt x="120000" y="0"/>
                    <a:pt x="12000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2" name="Shape 144"/>
            <p:cNvSpPr/>
            <p:nvPr/>
          </p:nvSpPr>
          <p:spPr>
            <a:xfrm>
              <a:off x="8505771" y="893157"/>
              <a:ext cx="0" cy="3299"/>
            </a:xfrm>
            <a:custGeom>
              <a:avLst/>
              <a:gdLst/>
              <a:ahLst/>
              <a:cxnLst/>
              <a:rect l="0" t="0" r="0" b="0"/>
              <a:pathLst>
                <a:path w="120000" h="120000" extrusionOk="0">
                  <a:moveTo>
                    <a:pt x="0" y="0"/>
                  </a:moveTo>
                  <a:cubicBezTo>
                    <a:pt x="0" y="120000"/>
                    <a:pt x="0" y="120000"/>
                    <a:pt x="0" y="12000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3" name="Shape 145"/>
            <p:cNvSpPr/>
            <p:nvPr/>
          </p:nvSpPr>
          <p:spPr>
            <a:xfrm>
              <a:off x="8539110" y="924904"/>
              <a:ext cx="3299" cy="0"/>
            </a:xfrm>
            <a:custGeom>
              <a:avLst/>
              <a:gdLst/>
              <a:ahLst/>
              <a:cxnLst/>
              <a:rect l="0" t="0" r="0" b="0"/>
              <a:pathLst>
                <a:path w="120000" h="120000" extrusionOk="0">
                  <a:moveTo>
                    <a:pt x="0" y="0"/>
                  </a:moveTo>
                  <a:lnTo>
                    <a:pt x="0" y="0"/>
                  </a:lnTo>
                  <a:lnTo>
                    <a:pt x="120000" y="0"/>
                  </a:lnTo>
                  <a:lnTo>
                    <a:pt x="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4" name="Shape 146"/>
            <p:cNvSpPr/>
            <p:nvPr/>
          </p:nvSpPr>
          <p:spPr>
            <a:xfrm>
              <a:off x="6694252" y="2576550"/>
              <a:ext cx="578526" cy="914081"/>
            </a:xfrm>
            <a:custGeom>
              <a:avLst/>
              <a:gdLst/>
              <a:ahLst/>
              <a:cxnLst/>
              <a:rect l="0" t="0" r="0" b="0"/>
              <a:pathLst>
                <a:path w="120000" h="120000" extrusionOk="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5" name="Shape 147"/>
            <p:cNvSpPr/>
            <p:nvPr/>
          </p:nvSpPr>
          <p:spPr>
            <a:xfrm>
              <a:off x="8048478" y="1436844"/>
              <a:ext cx="63684" cy="227017"/>
            </a:xfrm>
            <a:custGeom>
              <a:avLst/>
              <a:gdLst/>
              <a:ahLst/>
              <a:cxnLst/>
              <a:rect l="0" t="0" r="0" b="0"/>
              <a:pathLst>
                <a:path w="120000" h="120000" extrusionOk="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6" name="Shape 148"/>
            <p:cNvSpPr/>
            <p:nvPr/>
          </p:nvSpPr>
          <p:spPr>
            <a:xfrm>
              <a:off x="7345414" y="1013345"/>
              <a:ext cx="732181" cy="1347977"/>
            </a:xfrm>
            <a:custGeom>
              <a:avLst/>
              <a:gdLst/>
              <a:ahLst/>
              <a:cxnLst/>
              <a:rect l="0" t="0" r="0" b="0"/>
              <a:pathLst>
                <a:path w="120000" h="120000" extrusionOk="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7" name="Shape 149"/>
            <p:cNvSpPr/>
            <p:nvPr/>
          </p:nvSpPr>
          <p:spPr>
            <a:xfrm>
              <a:off x="7642278" y="1937155"/>
              <a:ext cx="271998" cy="139793"/>
            </a:xfrm>
            <a:custGeom>
              <a:avLst/>
              <a:gdLst/>
              <a:ahLst/>
              <a:cxnLst/>
              <a:rect l="0" t="0" r="0" b="0"/>
              <a:pathLst>
                <a:path w="120000" h="120000" extrusionOk="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8" name="Shape 150"/>
            <p:cNvSpPr/>
            <p:nvPr/>
          </p:nvSpPr>
          <p:spPr>
            <a:xfrm>
              <a:off x="7217396" y="546941"/>
              <a:ext cx="1149337" cy="972926"/>
            </a:xfrm>
            <a:custGeom>
              <a:avLst/>
              <a:gdLst/>
              <a:ahLst/>
              <a:cxnLst/>
              <a:rect l="0" t="0" r="0" b="0"/>
              <a:pathLst>
                <a:path w="120000" h="120000" extrusionOk="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9" name="Shape 151"/>
            <p:cNvSpPr/>
            <p:nvPr/>
          </p:nvSpPr>
          <p:spPr>
            <a:xfrm>
              <a:off x="7499728" y="1546869"/>
              <a:ext cx="86438" cy="58061"/>
            </a:xfrm>
            <a:custGeom>
              <a:avLst/>
              <a:gdLst/>
              <a:ahLst/>
              <a:cxnLst/>
              <a:rect l="0" t="0" r="0" b="0"/>
              <a:pathLst>
                <a:path w="120000" h="120000" extrusionOk="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0" name="Shape 152"/>
            <p:cNvSpPr/>
            <p:nvPr/>
          </p:nvSpPr>
          <p:spPr>
            <a:xfrm>
              <a:off x="7534328" y="1571782"/>
              <a:ext cx="95461" cy="60937"/>
            </a:xfrm>
            <a:custGeom>
              <a:avLst/>
              <a:gdLst/>
              <a:ahLst/>
              <a:cxnLst/>
              <a:rect l="0" t="0" r="0" b="0"/>
              <a:pathLst>
                <a:path w="120000" h="120000" extrusionOk="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1" name="Shape 153"/>
            <p:cNvSpPr/>
            <p:nvPr/>
          </p:nvSpPr>
          <p:spPr>
            <a:xfrm>
              <a:off x="7592457" y="1602920"/>
              <a:ext cx="51913" cy="40800"/>
            </a:xfrm>
            <a:custGeom>
              <a:avLst/>
              <a:gdLst/>
              <a:ahLst/>
              <a:cxnLst/>
              <a:rect l="0" t="0" r="0" b="0"/>
              <a:pathLst>
                <a:path w="120000" h="120000" extrusionOk="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2" name="Shape 154"/>
            <p:cNvSpPr/>
            <p:nvPr/>
          </p:nvSpPr>
          <p:spPr>
            <a:xfrm>
              <a:off x="7899007" y="1537179"/>
              <a:ext cx="86438" cy="57409"/>
            </a:xfrm>
            <a:custGeom>
              <a:avLst/>
              <a:gdLst/>
              <a:ahLst/>
              <a:cxnLst/>
              <a:rect l="0" t="0" r="0" b="0"/>
              <a:pathLst>
                <a:path w="120000" h="120000" extrusionOk="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3" name="Shape 155"/>
            <p:cNvSpPr/>
            <p:nvPr/>
          </p:nvSpPr>
          <p:spPr>
            <a:xfrm>
              <a:off x="7933609" y="1562095"/>
              <a:ext cx="96245" cy="60937"/>
            </a:xfrm>
            <a:custGeom>
              <a:avLst/>
              <a:gdLst/>
              <a:ahLst/>
              <a:cxnLst/>
              <a:rect l="0" t="0" r="0" b="0"/>
              <a:pathLst>
                <a:path w="120000" h="120000" extrusionOk="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4" name="Shape 156"/>
            <p:cNvSpPr/>
            <p:nvPr/>
          </p:nvSpPr>
          <p:spPr>
            <a:xfrm>
              <a:off x="7991735" y="1592540"/>
              <a:ext cx="52569" cy="40800"/>
            </a:xfrm>
            <a:custGeom>
              <a:avLst/>
              <a:gdLst/>
              <a:ahLst/>
              <a:cxnLst/>
              <a:rect l="0" t="0" r="0" b="0"/>
              <a:pathLst>
                <a:path w="120000" h="120000" extrusionOk="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5" name="Shape 157"/>
            <p:cNvSpPr/>
            <p:nvPr/>
          </p:nvSpPr>
          <p:spPr>
            <a:xfrm>
              <a:off x="7757152" y="1451375"/>
              <a:ext cx="85131" cy="236693"/>
            </a:xfrm>
            <a:custGeom>
              <a:avLst/>
              <a:gdLst/>
              <a:ahLst/>
              <a:cxnLst/>
              <a:rect l="0" t="0" r="0" b="0"/>
              <a:pathLst>
                <a:path w="120000" h="120000" extrusionOk="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6" name="Shape 158"/>
            <p:cNvSpPr/>
            <p:nvPr/>
          </p:nvSpPr>
          <p:spPr>
            <a:xfrm>
              <a:off x="7571003" y="1440994"/>
              <a:ext cx="61592" cy="75452"/>
            </a:xfrm>
            <a:custGeom>
              <a:avLst/>
              <a:gdLst/>
              <a:ahLst/>
              <a:cxnLst/>
              <a:rect l="0" t="0" r="0" b="0"/>
              <a:pathLst>
                <a:path w="120000" h="120000" extrusionOk="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7" name="Shape 159"/>
            <p:cNvSpPr/>
            <p:nvPr/>
          </p:nvSpPr>
          <p:spPr>
            <a:xfrm>
              <a:off x="7882402" y="1440994"/>
              <a:ext cx="61592" cy="75452"/>
            </a:xfrm>
            <a:custGeom>
              <a:avLst/>
              <a:gdLst/>
              <a:ahLst/>
              <a:cxnLst/>
              <a:rect l="0" t="0" r="0" b="0"/>
              <a:pathLst>
                <a:path w="120000" h="120000" extrusionOk="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8" name="Shape 160"/>
            <p:cNvSpPr/>
            <p:nvPr/>
          </p:nvSpPr>
          <p:spPr>
            <a:xfrm>
              <a:off x="7412535" y="1406394"/>
              <a:ext cx="676080" cy="232509"/>
            </a:xfrm>
            <a:custGeom>
              <a:avLst/>
              <a:gdLst/>
              <a:ahLst/>
              <a:cxnLst/>
              <a:rect l="0" t="0" r="0" b="0"/>
              <a:pathLst>
                <a:path w="120000" h="120000" extrusionOk="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9" name="Shape 161"/>
            <p:cNvSpPr/>
            <p:nvPr/>
          </p:nvSpPr>
          <p:spPr>
            <a:xfrm>
              <a:off x="7471359" y="1198798"/>
              <a:ext cx="221391" cy="154961"/>
            </a:xfrm>
            <a:custGeom>
              <a:avLst/>
              <a:gdLst/>
              <a:ahLst/>
              <a:cxnLst/>
              <a:rect l="0" t="0" r="0" b="0"/>
              <a:pathLst>
                <a:path w="120000" h="120000" extrusionOk="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0" name="Shape 162"/>
            <p:cNvSpPr/>
            <p:nvPr/>
          </p:nvSpPr>
          <p:spPr>
            <a:xfrm>
              <a:off x="7827734" y="1298444"/>
              <a:ext cx="192360" cy="105923"/>
            </a:xfrm>
            <a:custGeom>
              <a:avLst/>
              <a:gdLst/>
              <a:ahLst/>
              <a:cxnLst/>
              <a:rect l="0" t="0" r="0" b="0"/>
              <a:pathLst>
                <a:path w="120000" h="120000" extrusionOk="0">
                  <a:moveTo>
                    <a:pt x="0" y="0"/>
                  </a:moveTo>
                  <a:cubicBezTo>
                    <a:pt x="0" y="0"/>
                    <a:pt x="26730" y="119999"/>
                    <a:pt x="120000" y="63157"/>
                  </a:cubicBezTo>
                  <a:cubicBezTo>
                    <a:pt x="120000" y="63157"/>
                    <a:pt x="18834" y="13082"/>
                    <a:pt x="0" y="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1" name="Shape 163"/>
            <p:cNvSpPr/>
            <p:nvPr/>
          </p:nvSpPr>
          <p:spPr>
            <a:xfrm>
              <a:off x="7536403" y="1681807"/>
              <a:ext cx="458739" cy="150907"/>
            </a:xfrm>
            <a:custGeom>
              <a:avLst/>
              <a:gdLst/>
              <a:ahLst/>
              <a:cxnLst/>
              <a:rect l="0" t="0" r="0" b="0"/>
              <a:pathLst>
                <a:path w="120000" h="120000" extrusionOk="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2" name="Shape 164"/>
            <p:cNvSpPr/>
            <p:nvPr/>
          </p:nvSpPr>
          <p:spPr>
            <a:xfrm>
              <a:off x="7571006" y="1744089"/>
              <a:ext cx="342485" cy="149469"/>
            </a:xfrm>
            <a:custGeom>
              <a:avLst/>
              <a:gdLst/>
              <a:ahLst/>
              <a:cxnLst/>
              <a:rect l="0" t="0" r="0" b="0"/>
              <a:pathLst>
                <a:path w="120000" h="120000" extrusionOk="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3" name="Shape 165"/>
            <p:cNvSpPr/>
            <p:nvPr/>
          </p:nvSpPr>
          <p:spPr>
            <a:xfrm>
              <a:off x="7537096" y="1681116"/>
              <a:ext cx="458087" cy="163984"/>
            </a:xfrm>
            <a:custGeom>
              <a:avLst/>
              <a:gdLst/>
              <a:ahLst/>
              <a:cxnLst/>
              <a:rect l="0" t="0" r="0" b="0"/>
              <a:pathLst>
                <a:path w="120000" h="120000" extrusionOk="0">
                  <a:moveTo>
                    <a:pt x="120000" y="16368"/>
                  </a:moveTo>
                  <a:cubicBezTo>
                    <a:pt x="120000" y="16368"/>
                    <a:pt x="63084" y="120000"/>
                    <a:pt x="0" y="290"/>
                  </a:cubicBezTo>
                  <a:cubicBezTo>
                    <a:pt x="0" y="0"/>
                    <a:pt x="43812" y="42615"/>
                    <a:pt x="120000" y="16368"/>
                  </a:cubicBezTo>
                  <a:close/>
                </a:path>
              </a:pathLst>
            </a:custGeom>
            <a:solidFill>
              <a:srgbClr val="FFFFF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4" name="Shape 166"/>
            <p:cNvSpPr/>
            <p:nvPr/>
          </p:nvSpPr>
          <p:spPr>
            <a:xfrm>
              <a:off x="7187639" y="2099771"/>
              <a:ext cx="1172876" cy="1460830"/>
            </a:xfrm>
            <a:custGeom>
              <a:avLst/>
              <a:gdLst/>
              <a:ahLst/>
              <a:cxnLst/>
              <a:rect l="0" t="0" r="0" b="0"/>
              <a:pathLst>
                <a:path w="120000" h="120000" extrusionOk="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5" name="Shape 167"/>
            <p:cNvSpPr/>
            <p:nvPr/>
          </p:nvSpPr>
          <p:spPr>
            <a:xfrm>
              <a:off x="7541246" y="2088700"/>
              <a:ext cx="456648" cy="331501"/>
            </a:xfrm>
            <a:custGeom>
              <a:avLst/>
              <a:gdLst/>
              <a:ahLst/>
              <a:cxnLst/>
              <a:rect l="0" t="0" r="0" b="0"/>
              <a:pathLst>
                <a:path w="120000" h="120000" extrusionOk="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6" name="Shape 168"/>
            <p:cNvSpPr/>
            <p:nvPr/>
          </p:nvSpPr>
          <p:spPr>
            <a:xfrm>
              <a:off x="7931531" y="2526730"/>
              <a:ext cx="243623" cy="279587"/>
            </a:xfrm>
            <a:custGeom>
              <a:avLst/>
              <a:gdLst/>
              <a:ahLst/>
              <a:cxnLst/>
              <a:rect l="0" t="0" r="0" b="0"/>
              <a:pathLst>
                <a:path w="120000" h="120000" extrusionOk="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7" name="Shape 169"/>
            <p:cNvSpPr/>
            <p:nvPr/>
          </p:nvSpPr>
          <p:spPr>
            <a:xfrm>
              <a:off x="7927381" y="2532265"/>
              <a:ext cx="251863" cy="62246"/>
            </a:xfrm>
            <a:prstGeom prst="rect">
              <a:avLst/>
            </a:prstGeom>
            <a:solidFill>
              <a:srgbClr val="2286B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8" name="Shape 170"/>
            <p:cNvSpPr/>
            <p:nvPr/>
          </p:nvSpPr>
          <p:spPr>
            <a:xfrm>
              <a:off x="6843721" y="2283148"/>
              <a:ext cx="395840" cy="560479"/>
            </a:xfrm>
            <a:custGeom>
              <a:avLst/>
              <a:gdLst/>
              <a:ahLst/>
              <a:cxnLst/>
              <a:rect l="0" t="0" r="0" b="0"/>
              <a:pathLst>
                <a:path w="120000" h="120000" extrusionOk="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9" name="Shape 171"/>
            <p:cNvSpPr/>
            <p:nvPr/>
          </p:nvSpPr>
          <p:spPr>
            <a:xfrm>
              <a:off x="8332196" y="2492821"/>
              <a:ext cx="438078" cy="671241"/>
            </a:xfrm>
            <a:custGeom>
              <a:avLst/>
              <a:gdLst/>
              <a:ahLst/>
              <a:cxnLst/>
              <a:rect l="0" t="0" r="0" b="0"/>
              <a:pathLst>
                <a:path w="120000" h="120000" extrusionOk="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0" name="Shape 172"/>
            <p:cNvSpPr/>
            <p:nvPr/>
          </p:nvSpPr>
          <p:spPr>
            <a:xfrm>
              <a:off x="8303132" y="2314977"/>
              <a:ext cx="420032" cy="559826"/>
            </a:xfrm>
            <a:custGeom>
              <a:avLst/>
              <a:gdLst/>
              <a:ahLst/>
              <a:cxnLst/>
              <a:rect l="0" t="0" r="0" b="0"/>
              <a:pathLst>
                <a:path w="120000" h="120000" extrusionOk="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1" name="Shape 173"/>
            <p:cNvSpPr/>
            <p:nvPr/>
          </p:nvSpPr>
          <p:spPr>
            <a:xfrm>
              <a:off x="8597228" y="1413316"/>
              <a:ext cx="105923" cy="367462"/>
            </a:xfrm>
            <a:custGeom>
              <a:avLst/>
              <a:gdLst/>
              <a:ahLst/>
              <a:cxnLst/>
              <a:rect l="0" t="0" r="0" b="0"/>
              <a:pathLst>
                <a:path w="120000" h="120000" extrusionOk="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2" name="Shape 174"/>
            <p:cNvSpPr/>
            <p:nvPr/>
          </p:nvSpPr>
          <p:spPr>
            <a:xfrm>
              <a:off x="8602071" y="1624370"/>
              <a:ext cx="96899" cy="166078"/>
            </a:xfrm>
            <a:custGeom>
              <a:avLst/>
              <a:gdLst/>
              <a:ahLst/>
              <a:cxnLst/>
              <a:rect l="0" t="0" r="0" b="0"/>
              <a:pathLst>
                <a:path w="120000" h="120000" extrusionOk="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3" name="Shape 175"/>
            <p:cNvSpPr/>
            <p:nvPr/>
          </p:nvSpPr>
          <p:spPr>
            <a:xfrm>
              <a:off x="8483046" y="1645825"/>
              <a:ext cx="475348" cy="1362491"/>
            </a:xfrm>
            <a:custGeom>
              <a:avLst/>
              <a:gdLst/>
              <a:ahLst/>
              <a:cxnLst/>
              <a:rect l="0" t="0" r="0" b="0"/>
              <a:pathLst>
                <a:path w="120000" h="120000" extrusionOk="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4" name="Shape 176"/>
            <p:cNvSpPr/>
            <p:nvPr/>
          </p:nvSpPr>
          <p:spPr>
            <a:xfrm>
              <a:off x="8590309" y="1704646"/>
              <a:ext cx="176408" cy="310055"/>
            </a:xfrm>
            <a:custGeom>
              <a:avLst/>
              <a:gdLst/>
              <a:ahLst/>
              <a:cxnLst/>
              <a:rect l="0" t="0" r="0" b="0"/>
              <a:pathLst>
                <a:path w="120000" h="120000" extrusionOk="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5" name="Shape 177"/>
            <p:cNvSpPr/>
            <p:nvPr/>
          </p:nvSpPr>
          <p:spPr>
            <a:xfrm>
              <a:off x="8688571" y="1665200"/>
              <a:ext cx="127368" cy="259446"/>
            </a:xfrm>
            <a:custGeom>
              <a:avLst/>
              <a:gdLst/>
              <a:ahLst/>
              <a:cxnLst/>
              <a:rect l="0" t="0" r="0" b="0"/>
              <a:pathLst>
                <a:path w="120000" h="120000" extrusionOk="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6" name="Shape 178"/>
            <p:cNvSpPr/>
            <p:nvPr/>
          </p:nvSpPr>
          <p:spPr>
            <a:xfrm>
              <a:off x="8790984" y="1708798"/>
              <a:ext cx="107230" cy="204785"/>
            </a:xfrm>
            <a:custGeom>
              <a:avLst/>
              <a:gdLst/>
              <a:ahLst/>
              <a:cxnLst/>
              <a:rect l="0" t="0" r="0" b="0"/>
              <a:pathLst>
                <a:path w="120000" h="120000" extrusionOk="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7" name="Shape 179"/>
            <p:cNvSpPr/>
            <p:nvPr/>
          </p:nvSpPr>
          <p:spPr>
            <a:xfrm>
              <a:off x="8833196" y="1845117"/>
              <a:ext cx="107230" cy="94153"/>
            </a:xfrm>
            <a:custGeom>
              <a:avLst/>
              <a:gdLst/>
              <a:ahLst/>
              <a:cxnLst/>
              <a:rect l="0" t="0" r="0" b="0"/>
              <a:pathLst>
                <a:path w="120000" h="120000" extrusionOk="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8" name="Shape 180"/>
            <p:cNvSpPr/>
            <p:nvPr/>
          </p:nvSpPr>
          <p:spPr>
            <a:xfrm>
              <a:off x="8648435" y="1700491"/>
              <a:ext cx="73359" cy="64338"/>
            </a:xfrm>
            <a:custGeom>
              <a:avLst/>
              <a:gdLst/>
              <a:ahLst/>
              <a:cxnLst/>
              <a:rect l="0" t="0" r="0" b="0"/>
              <a:pathLst>
                <a:path w="120000" h="120000" extrusionOk="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9" name="Shape 181"/>
            <p:cNvSpPr/>
            <p:nvPr/>
          </p:nvSpPr>
          <p:spPr>
            <a:xfrm>
              <a:off x="8629060" y="2730174"/>
              <a:ext cx="112068" cy="139139"/>
            </a:xfrm>
            <a:custGeom>
              <a:avLst/>
              <a:gdLst/>
              <a:ahLst/>
              <a:cxnLst/>
              <a:rect l="0" t="0" r="0" b="0"/>
              <a:pathLst>
                <a:path w="120000" h="120000" extrusionOk="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0" name="Shape 182"/>
            <p:cNvSpPr/>
            <p:nvPr/>
          </p:nvSpPr>
          <p:spPr>
            <a:xfrm>
              <a:off x="8671960" y="2831896"/>
              <a:ext cx="0" cy="0"/>
            </a:xfrm>
            <a:custGeom>
              <a:avLst/>
              <a:gdLst/>
              <a:ahLst/>
              <a:cxnLst/>
              <a:rect l="0" t="0" r="0" b="0"/>
              <a:pathLst>
                <a:path w="120000" h="120000" extrusionOk="0">
                  <a:moveTo>
                    <a:pt x="0" y="0"/>
                  </a:moveTo>
                  <a:lnTo>
                    <a:pt x="0" y="0"/>
                  </a:lnTo>
                  <a:lnTo>
                    <a:pt x="0" y="0"/>
                  </a:lnTo>
                  <a:close/>
                </a:path>
              </a:pathLst>
            </a:custGeom>
            <a:solidFill>
              <a:srgbClr val="D7AD7A"/>
            </a:solidFill>
            <a:ln w="9525" cap="flat" cmpd="sng">
              <a:solidFill>
                <a:srgbClr val="000000"/>
              </a:solidFill>
              <a:prstDash val="solid"/>
              <a:round/>
              <a:headEnd type="none" w="med" len="med"/>
              <a:tailEnd type="none" w="med" len="med"/>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1" name="Shape 183"/>
            <p:cNvSpPr/>
            <p:nvPr/>
          </p:nvSpPr>
          <p:spPr>
            <a:xfrm>
              <a:off x="8671960" y="2831896"/>
              <a:ext cx="0" cy="0"/>
            </a:xfrm>
            <a:custGeom>
              <a:avLst/>
              <a:gdLst/>
              <a:ahLst/>
              <a:cxnLst/>
              <a:rect l="0" t="0" r="0" b="0"/>
              <a:pathLst>
                <a:path w="120000" h="120000" extrusionOk="0">
                  <a:moveTo>
                    <a:pt x="0" y="0"/>
                  </a:moveTo>
                  <a:lnTo>
                    <a:pt x="0" y="0"/>
                  </a:lnTo>
                  <a:lnTo>
                    <a:pt x="0" y="0"/>
                  </a:lnTo>
                  <a:cubicBezTo>
                    <a:pt x="0" y="0"/>
                    <a:pt x="0" y="0"/>
                    <a:pt x="0" y="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2" name="Shape 184"/>
            <p:cNvSpPr/>
            <p:nvPr/>
          </p:nvSpPr>
          <p:spPr>
            <a:xfrm>
              <a:off x="7749535" y="2337815"/>
              <a:ext cx="40800" cy="1222699"/>
            </a:xfrm>
            <a:prstGeom prst="rect">
              <a:avLst/>
            </a:pr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3" name="Shape 185"/>
            <p:cNvSpPr/>
            <p:nvPr/>
          </p:nvSpPr>
          <p:spPr>
            <a:xfrm>
              <a:off x="8383400" y="734474"/>
              <a:ext cx="633188" cy="684319"/>
            </a:xfrm>
            <a:custGeom>
              <a:avLst/>
              <a:gdLst/>
              <a:ahLst/>
              <a:cxnLst/>
              <a:rect l="0" t="0" r="0" b="0"/>
              <a:pathLst>
                <a:path w="120000" h="120000" extrusionOk="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4" name="Shape 186"/>
            <p:cNvSpPr/>
            <p:nvPr/>
          </p:nvSpPr>
          <p:spPr>
            <a:xfrm>
              <a:off x="8560553" y="1287374"/>
              <a:ext cx="87223" cy="42892"/>
            </a:xfrm>
            <a:custGeom>
              <a:avLst/>
              <a:gdLst/>
              <a:ahLst/>
              <a:cxnLst/>
              <a:rect l="0" t="0" r="0" b="0"/>
              <a:pathLst>
                <a:path w="120000" h="120000" extrusionOk="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5" name="Shape 187"/>
            <p:cNvSpPr/>
            <p:nvPr/>
          </p:nvSpPr>
          <p:spPr>
            <a:xfrm>
              <a:off x="8547403" y="1271458"/>
              <a:ext cx="123838" cy="49821"/>
            </a:xfrm>
            <a:custGeom>
              <a:avLst/>
              <a:gdLst/>
              <a:ahLst/>
              <a:cxnLst/>
              <a:rect l="0" t="0" r="0" b="0"/>
              <a:pathLst>
                <a:path w="120000" h="120000" extrusionOk="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6" name="Shape 188"/>
            <p:cNvSpPr/>
            <p:nvPr/>
          </p:nvSpPr>
          <p:spPr>
            <a:xfrm>
              <a:off x="8559167" y="1210562"/>
              <a:ext cx="133515" cy="49821"/>
            </a:xfrm>
            <a:custGeom>
              <a:avLst/>
              <a:gdLst/>
              <a:ahLst/>
              <a:cxnLst/>
              <a:rect l="0" t="0" r="0" b="0"/>
              <a:pathLst>
                <a:path w="120000" h="120000" extrusionOk="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7" name="Shape 189"/>
            <p:cNvSpPr/>
            <p:nvPr/>
          </p:nvSpPr>
          <p:spPr>
            <a:xfrm>
              <a:off x="8553631" y="1228553"/>
              <a:ext cx="134300" cy="50475"/>
            </a:xfrm>
            <a:custGeom>
              <a:avLst/>
              <a:gdLst/>
              <a:ahLst/>
              <a:cxnLst/>
              <a:rect l="0" t="0" r="0" b="0"/>
              <a:pathLst>
                <a:path w="120000" h="120000" extrusionOk="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8" name="Shape 190"/>
            <p:cNvSpPr/>
            <p:nvPr/>
          </p:nvSpPr>
          <p:spPr>
            <a:xfrm>
              <a:off x="8548092" y="1247236"/>
              <a:ext cx="134300" cy="50475"/>
            </a:xfrm>
            <a:custGeom>
              <a:avLst/>
              <a:gdLst/>
              <a:ahLst/>
              <a:cxnLst/>
              <a:rect l="0" t="0" r="0" b="0"/>
              <a:pathLst>
                <a:path w="120000" h="120000" extrusionOk="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9" name="Shape 191"/>
            <p:cNvSpPr/>
            <p:nvPr/>
          </p:nvSpPr>
          <p:spPr>
            <a:xfrm>
              <a:off x="8543942" y="1263845"/>
              <a:ext cx="132862" cy="45637"/>
            </a:xfrm>
            <a:custGeom>
              <a:avLst/>
              <a:gdLst/>
              <a:ahLst/>
              <a:cxnLst/>
              <a:rect l="0" t="0" r="0" b="0"/>
              <a:pathLst>
                <a:path w="120000" h="120000" extrusionOk="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0" name="Shape 192"/>
            <p:cNvSpPr/>
            <p:nvPr/>
          </p:nvSpPr>
          <p:spPr>
            <a:xfrm>
              <a:off x="8564010" y="1191878"/>
              <a:ext cx="135607" cy="50475"/>
            </a:xfrm>
            <a:custGeom>
              <a:avLst/>
              <a:gdLst/>
              <a:ahLst/>
              <a:cxnLst/>
              <a:rect l="0" t="0" r="0" b="0"/>
              <a:pathLst>
                <a:path w="120000" h="120000" extrusionOk="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1" name="Shape 193"/>
            <p:cNvSpPr/>
            <p:nvPr/>
          </p:nvSpPr>
          <p:spPr>
            <a:xfrm>
              <a:off x="8568164" y="820970"/>
              <a:ext cx="278145" cy="366024"/>
            </a:xfrm>
            <a:custGeom>
              <a:avLst/>
              <a:gdLst/>
              <a:ahLst/>
              <a:cxnLst/>
              <a:rect l="0" t="0" r="0" b="0"/>
              <a:pathLst>
                <a:path w="120000" h="120000" extrusionOk="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2" name="Shape 194"/>
            <p:cNvSpPr/>
            <p:nvPr/>
          </p:nvSpPr>
          <p:spPr>
            <a:xfrm>
              <a:off x="8568164" y="820970"/>
              <a:ext cx="278145" cy="366024"/>
            </a:xfrm>
            <a:custGeom>
              <a:avLst/>
              <a:gdLst/>
              <a:ahLst/>
              <a:cxnLst/>
              <a:rect l="0" t="0" r="0" b="0"/>
              <a:pathLst>
                <a:path w="120000" h="120000" extrusionOk="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3" name="Shape 195"/>
            <p:cNvSpPr/>
            <p:nvPr/>
          </p:nvSpPr>
          <p:spPr>
            <a:xfrm>
              <a:off x="8568164" y="820279"/>
              <a:ext cx="278145" cy="366024"/>
            </a:xfrm>
            <a:custGeom>
              <a:avLst/>
              <a:gdLst/>
              <a:ahLst/>
              <a:cxnLst/>
              <a:rect l="0" t="0" r="0" b="0"/>
              <a:pathLst>
                <a:path w="120000" h="120000" extrusionOk="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grpSp>
      <p:sp>
        <p:nvSpPr>
          <p:cNvPr id="124" name="Shape 84"/>
          <p:cNvSpPr txBox="1"/>
          <p:nvPr/>
        </p:nvSpPr>
        <p:spPr>
          <a:xfrm>
            <a:off x="718481" y="1927206"/>
            <a:ext cx="7361209" cy="2493299"/>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Vamos Practicar!!</a:t>
            </a:r>
          </a:p>
          <a:p>
            <a:pPr marL="0" marR="0" lvl="0" indent="0" algn="l" rtl="0">
              <a:lnSpc>
                <a:spcPct val="100000"/>
              </a:lnSpc>
              <a:spcBef>
                <a:spcPts val="0"/>
              </a:spcBef>
              <a:spcAft>
                <a:spcPts val="0"/>
              </a:spcAft>
              <a:buClr>
                <a:schemeClr val="dk1"/>
              </a:buClr>
              <a:buSzPct val="25000"/>
              <a:buFont typeface="Raleway"/>
              <a:buNone/>
            </a:pPr>
            <a:endParaRPr lang="es-ES" sz="3800" b="1"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Descargamos proyecto:</a:t>
            </a:r>
            <a:endParaRPr lang="es-ES" sz="2300" b="1" i="0" u="none" strike="noStrike" cap="none" dirty="0">
              <a:solidFill>
                <a:schemeClr val="dk2"/>
              </a:solidFill>
              <a:latin typeface="Raleway"/>
              <a:ea typeface="Raleway"/>
              <a:cs typeface="Raleway"/>
              <a:sym typeface="Raleway"/>
            </a:endParaRPr>
          </a:p>
          <a:p>
            <a:pPr lvl="0">
              <a:buClr>
                <a:srgbClr val="000000"/>
              </a:buClr>
              <a:buSzPct val="25000"/>
            </a:pPr>
            <a:r>
              <a:rPr lang="es-ES" sz="2400" u="sng" dirty="0">
                <a:solidFill>
                  <a:schemeClr val="hlink"/>
                </a:solidFill>
              </a:rPr>
              <a:t>https://github.com/opendatabcn/2.9.automatizada</a:t>
            </a: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9" name="Shape 439" descr="save image"/>
          <p:cNvSpPr/>
          <p:nvPr/>
        </p:nvSpPr>
        <p:spPr>
          <a:xfrm>
            <a:off x="5040312" y="5722937"/>
            <a:ext cx="304799" cy="304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Times New Roman"/>
              <a:ea typeface="Times New Roman"/>
              <a:cs typeface="Times New Roman"/>
              <a:sym typeface="Times New Roman"/>
            </a:endParaRPr>
          </a:p>
        </p:txBody>
      </p:sp>
      <p:sp>
        <p:nvSpPr>
          <p:cNvPr id="13" name="Shape 87"/>
          <p:cNvSpPr txBox="1"/>
          <p:nvPr/>
        </p:nvSpPr>
        <p:spPr>
          <a:xfrm>
            <a:off x="0" y="200089"/>
            <a:ext cx="6164051" cy="1179899"/>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2CACE9"/>
              </a:buClr>
              <a:buSzPct val="25000"/>
              <a:buFont typeface="Impact"/>
              <a:buNone/>
            </a:pPr>
            <a:r>
              <a:rPr lang="es-ES" sz="6000" b="1" i="0" u="none" strike="noStrike" cap="none" dirty="0">
                <a:solidFill>
                  <a:srgbClr val="2CACE9"/>
                </a:solidFill>
                <a:latin typeface="Raleway"/>
                <a:ea typeface="Raleway"/>
                <a:cs typeface="Raleway"/>
                <a:sym typeface="Raleway"/>
              </a:rPr>
              <a:t>Actividad</a:t>
            </a:r>
          </a:p>
        </p:txBody>
      </p:sp>
      <p:grpSp>
        <p:nvGrpSpPr>
          <p:cNvPr id="14" name="Grupo 13"/>
          <p:cNvGrpSpPr/>
          <p:nvPr/>
        </p:nvGrpSpPr>
        <p:grpSpPr>
          <a:xfrm>
            <a:off x="6798401" y="550143"/>
            <a:ext cx="3030928" cy="2754128"/>
            <a:chOff x="5799462" y="254202"/>
            <a:chExt cx="4000500" cy="4000500"/>
          </a:xfrm>
        </p:grpSpPr>
        <p:sp>
          <p:nvSpPr>
            <p:cNvPr id="15" name="Shape 86"/>
            <p:cNvSpPr/>
            <p:nvPr/>
          </p:nvSpPr>
          <p:spPr>
            <a:xfrm>
              <a:off x="5799462" y="254202"/>
              <a:ext cx="4000500" cy="4000500"/>
            </a:xfrm>
            <a:prstGeom prst="ellipse">
              <a:avLst/>
            </a:prstGeom>
            <a:solidFill>
              <a:srgbClr val="EEEEEE">
                <a:alpha val="60784"/>
              </a:srgbClr>
            </a:solid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 name="Shape 88"/>
            <p:cNvSpPr/>
            <p:nvPr/>
          </p:nvSpPr>
          <p:spPr>
            <a:xfrm>
              <a:off x="8502596" y="818543"/>
              <a:ext cx="9599" cy="6299"/>
            </a:xfrm>
            <a:custGeom>
              <a:avLst/>
              <a:gdLst/>
              <a:ahLst/>
              <a:cxnLst/>
              <a:rect l="0" t="0" r="0" b="0"/>
              <a:pathLst>
                <a:path w="120000" h="120000" extrusionOk="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7" name="Shape 89"/>
            <p:cNvSpPr/>
            <p:nvPr/>
          </p:nvSpPr>
          <p:spPr>
            <a:xfrm>
              <a:off x="8445446" y="802668"/>
              <a:ext cx="53998" cy="12598"/>
            </a:xfrm>
            <a:custGeom>
              <a:avLst/>
              <a:gdLst/>
              <a:ahLst/>
              <a:cxnLst/>
              <a:rect l="0" t="0" r="0" b="0"/>
              <a:pathLst>
                <a:path w="120000" h="120000" extrusionOk="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8" name="Shape 90"/>
            <p:cNvSpPr/>
            <p:nvPr/>
          </p:nvSpPr>
          <p:spPr>
            <a:xfrm>
              <a:off x="8364482" y="812193"/>
              <a:ext cx="6299" cy="0"/>
            </a:xfrm>
            <a:custGeom>
              <a:avLst/>
              <a:gdLst/>
              <a:ahLst/>
              <a:cxnLst/>
              <a:rect l="0" t="0" r="0" b="0"/>
              <a:pathLst>
                <a:path w="120000" h="120000" extrusionOk="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9" name="Shape 91"/>
            <p:cNvSpPr/>
            <p:nvPr/>
          </p:nvSpPr>
          <p:spPr>
            <a:xfrm>
              <a:off x="8329557" y="809018"/>
              <a:ext cx="6299" cy="0"/>
            </a:xfrm>
            <a:custGeom>
              <a:avLst/>
              <a:gdLst/>
              <a:ahLst/>
              <a:cxnLst/>
              <a:rect l="0" t="0" r="0" b="0"/>
              <a:pathLst>
                <a:path w="120000" h="120000" extrusionOk="0">
                  <a:moveTo>
                    <a:pt x="0" y="0"/>
                  </a:moveTo>
                  <a:cubicBezTo>
                    <a:pt x="120000" y="0"/>
                    <a:pt x="120000" y="0"/>
                    <a:pt x="120000" y="0"/>
                  </a:cubicBezTo>
                  <a:cubicBezTo>
                    <a:pt x="60000" y="0"/>
                    <a:pt x="6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0" name="Shape 92"/>
            <p:cNvSpPr/>
            <p:nvPr/>
          </p:nvSpPr>
          <p:spPr>
            <a:xfrm>
              <a:off x="8686746" y="848704"/>
              <a:ext cx="3299" cy="0"/>
            </a:xfrm>
            <a:custGeom>
              <a:avLst/>
              <a:gdLst/>
              <a:ahLst/>
              <a:cxnLst/>
              <a:rect l="0" t="0" r="0" b="0"/>
              <a:pathLst>
                <a:path w="120000" h="120000" extrusionOk="0">
                  <a:moveTo>
                    <a:pt x="120000" y="0"/>
                  </a:moveTo>
                  <a:cubicBezTo>
                    <a:pt x="120000" y="0"/>
                    <a:pt x="120000" y="0"/>
                    <a:pt x="120000" y="0"/>
                  </a:cubicBezTo>
                  <a:cubicBezTo>
                    <a:pt x="0" y="0"/>
                    <a:pt x="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1" name="Shape 93"/>
            <p:cNvSpPr/>
            <p:nvPr/>
          </p:nvSpPr>
          <p:spPr>
            <a:xfrm>
              <a:off x="8515296" y="821716"/>
              <a:ext cx="3299"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2" name="Shape 94"/>
            <p:cNvSpPr/>
            <p:nvPr/>
          </p:nvSpPr>
          <p:spPr>
            <a:xfrm>
              <a:off x="8354957" y="812193"/>
              <a:ext cx="6299" cy="0"/>
            </a:xfrm>
            <a:custGeom>
              <a:avLst/>
              <a:gdLst/>
              <a:ahLst/>
              <a:cxnLst/>
              <a:rect l="0" t="0" r="0" b="0"/>
              <a:pathLst>
                <a:path w="120000" h="120000" extrusionOk="0">
                  <a:moveTo>
                    <a:pt x="120000" y="0"/>
                  </a:moveTo>
                  <a:cubicBezTo>
                    <a:pt x="60000" y="0"/>
                    <a:pt x="60000" y="0"/>
                    <a:pt x="0" y="0"/>
                  </a:cubicBezTo>
                  <a:cubicBezTo>
                    <a:pt x="6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3" name="Shape 95"/>
            <p:cNvSpPr/>
            <p:nvPr/>
          </p:nvSpPr>
          <p:spPr>
            <a:xfrm>
              <a:off x="8361307" y="812193"/>
              <a:ext cx="6299" cy="0"/>
            </a:xfrm>
            <a:custGeom>
              <a:avLst/>
              <a:gdLst/>
              <a:ahLst/>
              <a:cxnLst/>
              <a:rect l="0" t="0" r="0" b="0"/>
              <a:pathLst>
                <a:path w="120000" h="120000" extrusionOk="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4" name="Shape 96"/>
            <p:cNvSpPr/>
            <p:nvPr/>
          </p:nvSpPr>
          <p:spPr>
            <a:xfrm>
              <a:off x="8429571" y="805843"/>
              <a:ext cx="3299" cy="3299"/>
            </a:xfrm>
            <a:custGeom>
              <a:avLst/>
              <a:gdLst/>
              <a:ahLst/>
              <a:cxnLst/>
              <a:rect l="0" t="0" r="0" b="0"/>
              <a:pathLst>
                <a:path w="120000" h="120000" extrusionOk="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5" name="Shape 97"/>
            <p:cNvSpPr/>
            <p:nvPr/>
          </p:nvSpPr>
          <p:spPr>
            <a:xfrm>
              <a:off x="8432746" y="805843"/>
              <a:ext cx="3299" cy="0"/>
            </a:xfrm>
            <a:custGeom>
              <a:avLst/>
              <a:gdLst/>
              <a:ahLst/>
              <a:cxnLst/>
              <a:rect l="0" t="0" r="0" b="0"/>
              <a:pathLst>
                <a:path w="120000" h="120000" extrusionOk="0">
                  <a:moveTo>
                    <a:pt x="0" y="0"/>
                  </a:moveTo>
                  <a:cubicBezTo>
                    <a:pt x="120000" y="0"/>
                    <a:pt x="120000" y="0"/>
                    <a:pt x="12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6" name="Shape 98"/>
            <p:cNvSpPr/>
            <p:nvPr/>
          </p:nvSpPr>
          <p:spPr>
            <a:xfrm>
              <a:off x="8435921" y="805843"/>
              <a:ext cx="9599" cy="0"/>
            </a:xfrm>
            <a:custGeom>
              <a:avLst/>
              <a:gdLst/>
              <a:ahLst/>
              <a:cxnLst/>
              <a:rect l="0" t="0" r="0" b="0"/>
              <a:pathLst>
                <a:path w="120000" h="120000" extrusionOk="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7" name="Shape 99"/>
            <p:cNvSpPr/>
            <p:nvPr/>
          </p:nvSpPr>
          <p:spPr>
            <a:xfrm>
              <a:off x="8332735" y="815368"/>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8" name="Shape 100"/>
            <p:cNvSpPr/>
            <p:nvPr/>
          </p:nvSpPr>
          <p:spPr>
            <a:xfrm>
              <a:off x="8307332" y="815370"/>
              <a:ext cx="25500" cy="6299"/>
            </a:xfrm>
            <a:custGeom>
              <a:avLst/>
              <a:gdLst/>
              <a:ahLst/>
              <a:cxnLst/>
              <a:rect l="0" t="0" r="0" b="0"/>
              <a:pathLst>
                <a:path w="120000" h="120000" extrusionOk="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9" name="Shape 101"/>
            <p:cNvSpPr/>
            <p:nvPr/>
          </p:nvSpPr>
          <p:spPr>
            <a:xfrm>
              <a:off x="8512121"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0" name="Shape 102"/>
            <p:cNvSpPr/>
            <p:nvPr/>
          </p:nvSpPr>
          <p:spPr>
            <a:xfrm>
              <a:off x="8508946" y="821716"/>
              <a:ext cx="3299" cy="3299"/>
            </a:xfrm>
            <a:custGeom>
              <a:avLst/>
              <a:gdLst/>
              <a:ahLst/>
              <a:cxnLst/>
              <a:rect l="0" t="0" r="0" b="0"/>
              <a:pathLst>
                <a:path w="120000" h="120000" extrusionOk="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1" name="Shape 103"/>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2" name="Shape 104"/>
            <p:cNvSpPr/>
            <p:nvPr/>
          </p:nvSpPr>
          <p:spPr>
            <a:xfrm>
              <a:off x="848989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3" name="Shape 105"/>
            <p:cNvSpPr/>
            <p:nvPr/>
          </p:nvSpPr>
          <p:spPr>
            <a:xfrm>
              <a:off x="8486721" y="8582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4" name="Shape 106"/>
            <p:cNvSpPr/>
            <p:nvPr/>
          </p:nvSpPr>
          <p:spPr>
            <a:xfrm>
              <a:off x="8489896" y="83600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5" name="Shape 107"/>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6" name="Shape 108"/>
            <p:cNvSpPr/>
            <p:nvPr/>
          </p:nvSpPr>
          <p:spPr>
            <a:xfrm>
              <a:off x="8489896" y="828066"/>
              <a:ext cx="3299" cy="0"/>
            </a:xfrm>
            <a:custGeom>
              <a:avLst/>
              <a:gdLst/>
              <a:ahLst/>
              <a:cxnLst/>
              <a:rect l="0" t="0" r="0" b="0"/>
              <a:pathLst>
                <a:path w="120000" h="120000" extrusionOk="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7" name="Shape 109"/>
            <p:cNvSpPr/>
            <p:nvPr/>
          </p:nvSpPr>
          <p:spPr>
            <a:xfrm>
              <a:off x="8493071" y="821716"/>
              <a:ext cx="3299" cy="3299"/>
            </a:xfrm>
            <a:custGeom>
              <a:avLst/>
              <a:gdLst/>
              <a:ahLst/>
              <a:cxnLst/>
              <a:rect l="0" t="0" r="0" b="0"/>
              <a:pathLst>
                <a:path w="120000" h="120000" extrusionOk="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8" name="Shape 110"/>
            <p:cNvSpPr/>
            <p:nvPr/>
          </p:nvSpPr>
          <p:spPr>
            <a:xfrm>
              <a:off x="8505771" y="818543"/>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9" name="Shape 111"/>
            <p:cNvSpPr/>
            <p:nvPr/>
          </p:nvSpPr>
          <p:spPr>
            <a:xfrm>
              <a:off x="8489896" y="8328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0" name="Shape 112"/>
            <p:cNvSpPr/>
            <p:nvPr/>
          </p:nvSpPr>
          <p:spPr>
            <a:xfrm>
              <a:off x="8483546" y="8645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1" name="Shape 113"/>
            <p:cNvSpPr/>
            <p:nvPr/>
          </p:nvSpPr>
          <p:spPr>
            <a:xfrm>
              <a:off x="8515296" y="899504"/>
              <a:ext cx="3299" cy="3299"/>
            </a:xfrm>
            <a:custGeom>
              <a:avLst/>
              <a:gdLst/>
              <a:ahLst/>
              <a:cxnLst/>
              <a:rect l="0" t="0" r="0" b="0"/>
              <a:pathLst>
                <a:path w="120000" h="120000" extrusionOk="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2" name="Shape 11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3" name="Shape 115"/>
            <p:cNvSpPr/>
            <p:nvPr/>
          </p:nvSpPr>
          <p:spPr>
            <a:xfrm>
              <a:off x="8518471" y="8995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4" name="Shape 116"/>
            <p:cNvSpPr/>
            <p:nvPr/>
          </p:nvSpPr>
          <p:spPr>
            <a:xfrm>
              <a:off x="8480371" y="880454"/>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5" name="Shape 117"/>
            <p:cNvSpPr/>
            <p:nvPr/>
          </p:nvSpPr>
          <p:spPr>
            <a:xfrm>
              <a:off x="8486721" y="8677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6" name="Shape 118"/>
            <p:cNvSpPr/>
            <p:nvPr/>
          </p:nvSpPr>
          <p:spPr>
            <a:xfrm>
              <a:off x="8483546" y="8868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7" name="Shape 119"/>
            <p:cNvSpPr/>
            <p:nvPr/>
          </p:nvSpPr>
          <p:spPr>
            <a:xfrm>
              <a:off x="8489896" y="8899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8" name="Shape 120"/>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9" name="Shape 121"/>
            <p:cNvSpPr/>
            <p:nvPr/>
          </p:nvSpPr>
          <p:spPr>
            <a:xfrm>
              <a:off x="8499421" y="877282"/>
              <a:ext cx="1500" cy="1500"/>
            </a:xfrm>
            <a:prstGeom prst="ellipse">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0" name="Shape 122"/>
            <p:cNvSpPr/>
            <p:nvPr/>
          </p:nvSpPr>
          <p:spPr>
            <a:xfrm>
              <a:off x="8551807" y="9153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1" name="Shape 123"/>
            <p:cNvSpPr/>
            <p:nvPr/>
          </p:nvSpPr>
          <p:spPr>
            <a:xfrm>
              <a:off x="8499421" y="8772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2" name="Shape 124"/>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3" name="Shape 125"/>
            <p:cNvSpPr/>
            <p:nvPr/>
          </p:nvSpPr>
          <p:spPr>
            <a:xfrm>
              <a:off x="8554982" y="915379"/>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4" name="Shape 126"/>
            <p:cNvSpPr/>
            <p:nvPr/>
          </p:nvSpPr>
          <p:spPr>
            <a:xfrm>
              <a:off x="8499421" y="83124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5" name="Shape 127"/>
            <p:cNvSpPr/>
            <p:nvPr/>
          </p:nvSpPr>
          <p:spPr>
            <a:xfrm>
              <a:off x="8502596" y="82806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6" name="Shape 128"/>
            <p:cNvSpPr/>
            <p:nvPr/>
          </p:nvSpPr>
          <p:spPr>
            <a:xfrm>
              <a:off x="8502596" y="824894"/>
              <a:ext cx="0" cy="3299"/>
            </a:xfrm>
            <a:custGeom>
              <a:avLst/>
              <a:gdLst/>
              <a:ahLst/>
              <a:cxnLst/>
              <a:rect l="0" t="0" r="0" b="0"/>
              <a:pathLst>
                <a:path w="120000" h="120000" extrusionOk="0">
                  <a:moveTo>
                    <a:pt x="0" y="120000"/>
                  </a:moveTo>
                  <a:cubicBezTo>
                    <a:pt x="0" y="0"/>
                    <a:pt x="0" y="0"/>
                    <a:pt x="0" y="0"/>
                  </a:cubicBezTo>
                  <a:cubicBezTo>
                    <a:pt x="0" y="0"/>
                    <a:pt x="0" y="0"/>
                    <a:pt x="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7" name="Shape 129"/>
            <p:cNvSpPr/>
            <p:nvPr/>
          </p:nvSpPr>
          <p:spPr>
            <a:xfrm>
              <a:off x="8499421" y="867754"/>
              <a:ext cx="0" cy="3299"/>
            </a:xfrm>
            <a:custGeom>
              <a:avLst/>
              <a:gdLst/>
              <a:ahLst/>
              <a:cxnLst/>
              <a:rect l="0" t="0" r="0" b="0"/>
              <a:pathLst>
                <a:path w="120000" h="120000" extrusionOk="0">
                  <a:moveTo>
                    <a:pt x="0" y="0"/>
                  </a:moveTo>
                  <a:cubicBezTo>
                    <a:pt x="0" y="0"/>
                    <a:pt x="0" y="0"/>
                    <a:pt x="0" y="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8" name="Shape 130"/>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9" name="Shape 131"/>
            <p:cNvSpPr/>
            <p:nvPr/>
          </p:nvSpPr>
          <p:spPr>
            <a:xfrm>
              <a:off x="8499421" y="877282"/>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0" name="Shape 132"/>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1" name="Shape 133"/>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2" name="Shape 13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3" name="Shape 135"/>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4" name="Shape 136"/>
            <p:cNvSpPr/>
            <p:nvPr/>
          </p:nvSpPr>
          <p:spPr>
            <a:xfrm>
              <a:off x="8505771" y="824891"/>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5" name="Shape 137"/>
            <p:cNvSpPr/>
            <p:nvPr/>
          </p:nvSpPr>
          <p:spPr>
            <a:xfrm>
              <a:off x="8505771" y="821716"/>
              <a:ext cx="3299" cy="3299"/>
            </a:xfrm>
            <a:custGeom>
              <a:avLst/>
              <a:gdLst/>
              <a:ahLst/>
              <a:cxnLst/>
              <a:rect l="0" t="0" r="0" b="0"/>
              <a:pathLst>
                <a:path w="120000" h="120000" extrusionOk="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6" name="Shape 138"/>
            <p:cNvSpPr/>
            <p:nvPr/>
          </p:nvSpPr>
          <p:spPr>
            <a:xfrm>
              <a:off x="8496246" y="815370"/>
              <a:ext cx="3299" cy="3299"/>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7" name="Shape 139"/>
            <p:cNvSpPr/>
            <p:nvPr/>
          </p:nvSpPr>
          <p:spPr>
            <a:xfrm>
              <a:off x="8496246" y="82171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8" name="Shape 140"/>
            <p:cNvSpPr/>
            <p:nvPr/>
          </p:nvSpPr>
          <p:spPr>
            <a:xfrm>
              <a:off x="8486721" y="84235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9" name="Shape 141"/>
            <p:cNvSpPr/>
            <p:nvPr/>
          </p:nvSpPr>
          <p:spPr>
            <a:xfrm>
              <a:off x="8496246" y="848704"/>
              <a:ext cx="3299" cy="0"/>
            </a:xfrm>
            <a:custGeom>
              <a:avLst/>
              <a:gdLst/>
              <a:ahLst/>
              <a:cxnLst/>
              <a:rect l="0" t="0" r="0" b="0"/>
              <a:pathLst>
                <a:path w="120000" h="120000" extrusionOk="0">
                  <a:moveTo>
                    <a:pt x="120000" y="0"/>
                  </a:moveTo>
                  <a:lnTo>
                    <a:pt x="120000" y="0"/>
                  </a:lnTo>
                  <a:lnTo>
                    <a:pt x="0" y="0"/>
                  </a:ln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0" name="Shape 142"/>
            <p:cNvSpPr/>
            <p:nvPr/>
          </p:nvSpPr>
          <p:spPr>
            <a:xfrm>
              <a:off x="8486721" y="848707"/>
              <a:ext cx="0" cy="3299"/>
            </a:xfrm>
            <a:custGeom>
              <a:avLst/>
              <a:gdLst/>
              <a:ahLst/>
              <a:cxnLst/>
              <a:rect l="0" t="0" r="0" b="0"/>
              <a:pathLst>
                <a:path w="120000" h="120000" extrusionOk="0">
                  <a:moveTo>
                    <a:pt x="0" y="120000"/>
                  </a:moveTo>
                  <a:lnTo>
                    <a:pt x="0" y="0"/>
                  </a:lnTo>
                  <a:lnTo>
                    <a:pt x="0" y="120000"/>
                  </a:ln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1" name="Shape 143"/>
            <p:cNvSpPr/>
            <p:nvPr/>
          </p:nvSpPr>
          <p:spPr>
            <a:xfrm>
              <a:off x="8486721" y="889979"/>
              <a:ext cx="3299" cy="0"/>
            </a:xfrm>
            <a:custGeom>
              <a:avLst/>
              <a:gdLst/>
              <a:ahLst/>
              <a:cxnLst/>
              <a:rect l="0" t="0" r="0" b="0"/>
              <a:pathLst>
                <a:path w="120000" h="120000" extrusionOk="0">
                  <a:moveTo>
                    <a:pt x="0" y="0"/>
                  </a:moveTo>
                  <a:cubicBezTo>
                    <a:pt x="120000" y="0"/>
                    <a:pt x="12000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2" name="Shape 144"/>
            <p:cNvSpPr/>
            <p:nvPr/>
          </p:nvSpPr>
          <p:spPr>
            <a:xfrm>
              <a:off x="8505771" y="893157"/>
              <a:ext cx="0" cy="3299"/>
            </a:xfrm>
            <a:custGeom>
              <a:avLst/>
              <a:gdLst/>
              <a:ahLst/>
              <a:cxnLst/>
              <a:rect l="0" t="0" r="0" b="0"/>
              <a:pathLst>
                <a:path w="120000" h="120000" extrusionOk="0">
                  <a:moveTo>
                    <a:pt x="0" y="0"/>
                  </a:moveTo>
                  <a:cubicBezTo>
                    <a:pt x="0" y="120000"/>
                    <a:pt x="0" y="120000"/>
                    <a:pt x="0" y="12000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3" name="Shape 145"/>
            <p:cNvSpPr/>
            <p:nvPr/>
          </p:nvSpPr>
          <p:spPr>
            <a:xfrm>
              <a:off x="8539110" y="924904"/>
              <a:ext cx="3299" cy="0"/>
            </a:xfrm>
            <a:custGeom>
              <a:avLst/>
              <a:gdLst/>
              <a:ahLst/>
              <a:cxnLst/>
              <a:rect l="0" t="0" r="0" b="0"/>
              <a:pathLst>
                <a:path w="120000" h="120000" extrusionOk="0">
                  <a:moveTo>
                    <a:pt x="0" y="0"/>
                  </a:moveTo>
                  <a:lnTo>
                    <a:pt x="0" y="0"/>
                  </a:lnTo>
                  <a:lnTo>
                    <a:pt x="120000" y="0"/>
                  </a:lnTo>
                  <a:lnTo>
                    <a:pt x="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4" name="Shape 146"/>
            <p:cNvSpPr/>
            <p:nvPr/>
          </p:nvSpPr>
          <p:spPr>
            <a:xfrm>
              <a:off x="6694252" y="2576550"/>
              <a:ext cx="578526" cy="914081"/>
            </a:xfrm>
            <a:custGeom>
              <a:avLst/>
              <a:gdLst/>
              <a:ahLst/>
              <a:cxnLst/>
              <a:rect l="0" t="0" r="0" b="0"/>
              <a:pathLst>
                <a:path w="120000" h="120000" extrusionOk="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5" name="Shape 147"/>
            <p:cNvSpPr/>
            <p:nvPr/>
          </p:nvSpPr>
          <p:spPr>
            <a:xfrm>
              <a:off x="8048478" y="1436844"/>
              <a:ext cx="63684" cy="227017"/>
            </a:xfrm>
            <a:custGeom>
              <a:avLst/>
              <a:gdLst/>
              <a:ahLst/>
              <a:cxnLst/>
              <a:rect l="0" t="0" r="0" b="0"/>
              <a:pathLst>
                <a:path w="120000" h="120000" extrusionOk="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6" name="Shape 148"/>
            <p:cNvSpPr/>
            <p:nvPr/>
          </p:nvSpPr>
          <p:spPr>
            <a:xfrm>
              <a:off x="7345414" y="1013345"/>
              <a:ext cx="732181" cy="1347977"/>
            </a:xfrm>
            <a:custGeom>
              <a:avLst/>
              <a:gdLst/>
              <a:ahLst/>
              <a:cxnLst/>
              <a:rect l="0" t="0" r="0" b="0"/>
              <a:pathLst>
                <a:path w="120000" h="120000" extrusionOk="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7" name="Shape 149"/>
            <p:cNvSpPr/>
            <p:nvPr/>
          </p:nvSpPr>
          <p:spPr>
            <a:xfrm>
              <a:off x="7642278" y="1937155"/>
              <a:ext cx="271998" cy="139793"/>
            </a:xfrm>
            <a:custGeom>
              <a:avLst/>
              <a:gdLst/>
              <a:ahLst/>
              <a:cxnLst/>
              <a:rect l="0" t="0" r="0" b="0"/>
              <a:pathLst>
                <a:path w="120000" h="120000" extrusionOk="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8" name="Shape 150"/>
            <p:cNvSpPr/>
            <p:nvPr/>
          </p:nvSpPr>
          <p:spPr>
            <a:xfrm>
              <a:off x="7217396" y="546941"/>
              <a:ext cx="1149337" cy="972926"/>
            </a:xfrm>
            <a:custGeom>
              <a:avLst/>
              <a:gdLst/>
              <a:ahLst/>
              <a:cxnLst/>
              <a:rect l="0" t="0" r="0" b="0"/>
              <a:pathLst>
                <a:path w="120000" h="120000" extrusionOk="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9" name="Shape 151"/>
            <p:cNvSpPr/>
            <p:nvPr/>
          </p:nvSpPr>
          <p:spPr>
            <a:xfrm>
              <a:off x="7499728" y="1546869"/>
              <a:ext cx="86438" cy="58061"/>
            </a:xfrm>
            <a:custGeom>
              <a:avLst/>
              <a:gdLst/>
              <a:ahLst/>
              <a:cxnLst/>
              <a:rect l="0" t="0" r="0" b="0"/>
              <a:pathLst>
                <a:path w="120000" h="120000" extrusionOk="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0" name="Shape 152"/>
            <p:cNvSpPr/>
            <p:nvPr/>
          </p:nvSpPr>
          <p:spPr>
            <a:xfrm>
              <a:off x="7534328" y="1571782"/>
              <a:ext cx="95461" cy="60937"/>
            </a:xfrm>
            <a:custGeom>
              <a:avLst/>
              <a:gdLst/>
              <a:ahLst/>
              <a:cxnLst/>
              <a:rect l="0" t="0" r="0" b="0"/>
              <a:pathLst>
                <a:path w="120000" h="120000" extrusionOk="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1" name="Shape 153"/>
            <p:cNvSpPr/>
            <p:nvPr/>
          </p:nvSpPr>
          <p:spPr>
            <a:xfrm>
              <a:off x="7592457" y="1602920"/>
              <a:ext cx="51913" cy="40800"/>
            </a:xfrm>
            <a:custGeom>
              <a:avLst/>
              <a:gdLst/>
              <a:ahLst/>
              <a:cxnLst/>
              <a:rect l="0" t="0" r="0" b="0"/>
              <a:pathLst>
                <a:path w="120000" h="120000" extrusionOk="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2" name="Shape 154"/>
            <p:cNvSpPr/>
            <p:nvPr/>
          </p:nvSpPr>
          <p:spPr>
            <a:xfrm>
              <a:off x="7899007" y="1537179"/>
              <a:ext cx="86438" cy="57409"/>
            </a:xfrm>
            <a:custGeom>
              <a:avLst/>
              <a:gdLst/>
              <a:ahLst/>
              <a:cxnLst/>
              <a:rect l="0" t="0" r="0" b="0"/>
              <a:pathLst>
                <a:path w="120000" h="120000" extrusionOk="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3" name="Shape 155"/>
            <p:cNvSpPr/>
            <p:nvPr/>
          </p:nvSpPr>
          <p:spPr>
            <a:xfrm>
              <a:off x="7933609" y="1562095"/>
              <a:ext cx="96245" cy="60937"/>
            </a:xfrm>
            <a:custGeom>
              <a:avLst/>
              <a:gdLst/>
              <a:ahLst/>
              <a:cxnLst/>
              <a:rect l="0" t="0" r="0" b="0"/>
              <a:pathLst>
                <a:path w="120000" h="120000" extrusionOk="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4" name="Shape 156"/>
            <p:cNvSpPr/>
            <p:nvPr/>
          </p:nvSpPr>
          <p:spPr>
            <a:xfrm>
              <a:off x="7991735" y="1592540"/>
              <a:ext cx="52569" cy="40800"/>
            </a:xfrm>
            <a:custGeom>
              <a:avLst/>
              <a:gdLst/>
              <a:ahLst/>
              <a:cxnLst/>
              <a:rect l="0" t="0" r="0" b="0"/>
              <a:pathLst>
                <a:path w="120000" h="120000" extrusionOk="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5" name="Shape 157"/>
            <p:cNvSpPr/>
            <p:nvPr/>
          </p:nvSpPr>
          <p:spPr>
            <a:xfrm>
              <a:off x="7757152" y="1451375"/>
              <a:ext cx="85131" cy="236693"/>
            </a:xfrm>
            <a:custGeom>
              <a:avLst/>
              <a:gdLst/>
              <a:ahLst/>
              <a:cxnLst/>
              <a:rect l="0" t="0" r="0" b="0"/>
              <a:pathLst>
                <a:path w="120000" h="120000" extrusionOk="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6" name="Shape 158"/>
            <p:cNvSpPr/>
            <p:nvPr/>
          </p:nvSpPr>
          <p:spPr>
            <a:xfrm>
              <a:off x="7571003" y="1440994"/>
              <a:ext cx="61592" cy="75452"/>
            </a:xfrm>
            <a:custGeom>
              <a:avLst/>
              <a:gdLst/>
              <a:ahLst/>
              <a:cxnLst/>
              <a:rect l="0" t="0" r="0" b="0"/>
              <a:pathLst>
                <a:path w="120000" h="120000" extrusionOk="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7" name="Shape 159"/>
            <p:cNvSpPr/>
            <p:nvPr/>
          </p:nvSpPr>
          <p:spPr>
            <a:xfrm>
              <a:off x="7882402" y="1440994"/>
              <a:ext cx="61592" cy="75452"/>
            </a:xfrm>
            <a:custGeom>
              <a:avLst/>
              <a:gdLst/>
              <a:ahLst/>
              <a:cxnLst/>
              <a:rect l="0" t="0" r="0" b="0"/>
              <a:pathLst>
                <a:path w="120000" h="120000" extrusionOk="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8" name="Shape 160"/>
            <p:cNvSpPr/>
            <p:nvPr/>
          </p:nvSpPr>
          <p:spPr>
            <a:xfrm>
              <a:off x="7412535" y="1406394"/>
              <a:ext cx="676080" cy="232509"/>
            </a:xfrm>
            <a:custGeom>
              <a:avLst/>
              <a:gdLst/>
              <a:ahLst/>
              <a:cxnLst/>
              <a:rect l="0" t="0" r="0" b="0"/>
              <a:pathLst>
                <a:path w="120000" h="120000" extrusionOk="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9" name="Shape 161"/>
            <p:cNvSpPr/>
            <p:nvPr/>
          </p:nvSpPr>
          <p:spPr>
            <a:xfrm>
              <a:off x="7471359" y="1198798"/>
              <a:ext cx="221391" cy="154961"/>
            </a:xfrm>
            <a:custGeom>
              <a:avLst/>
              <a:gdLst/>
              <a:ahLst/>
              <a:cxnLst/>
              <a:rect l="0" t="0" r="0" b="0"/>
              <a:pathLst>
                <a:path w="120000" h="120000" extrusionOk="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0" name="Shape 162"/>
            <p:cNvSpPr/>
            <p:nvPr/>
          </p:nvSpPr>
          <p:spPr>
            <a:xfrm>
              <a:off x="7827734" y="1298444"/>
              <a:ext cx="192360" cy="105923"/>
            </a:xfrm>
            <a:custGeom>
              <a:avLst/>
              <a:gdLst/>
              <a:ahLst/>
              <a:cxnLst/>
              <a:rect l="0" t="0" r="0" b="0"/>
              <a:pathLst>
                <a:path w="120000" h="120000" extrusionOk="0">
                  <a:moveTo>
                    <a:pt x="0" y="0"/>
                  </a:moveTo>
                  <a:cubicBezTo>
                    <a:pt x="0" y="0"/>
                    <a:pt x="26730" y="119999"/>
                    <a:pt x="120000" y="63157"/>
                  </a:cubicBezTo>
                  <a:cubicBezTo>
                    <a:pt x="120000" y="63157"/>
                    <a:pt x="18834" y="13082"/>
                    <a:pt x="0" y="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1" name="Shape 163"/>
            <p:cNvSpPr/>
            <p:nvPr/>
          </p:nvSpPr>
          <p:spPr>
            <a:xfrm>
              <a:off x="7536403" y="1681807"/>
              <a:ext cx="458739" cy="150907"/>
            </a:xfrm>
            <a:custGeom>
              <a:avLst/>
              <a:gdLst/>
              <a:ahLst/>
              <a:cxnLst/>
              <a:rect l="0" t="0" r="0" b="0"/>
              <a:pathLst>
                <a:path w="120000" h="120000" extrusionOk="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2" name="Shape 164"/>
            <p:cNvSpPr/>
            <p:nvPr/>
          </p:nvSpPr>
          <p:spPr>
            <a:xfrm>
              <a:off x="7571006" y="1744089"/>
              <a:ext cx="342485" cy="149469"/>
            </a:xfrm>
            <a:custGeom>
              <a:avLst/>
              <a:gdLst/>
              <a:ahLst/>
              <a:cxnLst/>
              <a:rect l="0" t="0" r="0" b="0"/>
              <a:pathLst>
                <a:path w="120000" h="120000" extrusionOk="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3" name="Shape 165"/>
            <p:cNvSpPr/>
            <p:nvPr/>
          </p:nvSpPr>
          <p:spPr>
            <a:xfrm>
              <a:off x="7537096" y="1681116"/>
              <a:ext cx="458087" cy="163984"/>
            </a:xfrm>
            <a:custGeom>
              <a:avLst/>
              <a:gdLst/>
              <a:ahLst/>
              <a:cxnLst/>
              <a:rect l="0" t="0" r="0" b="0"/>
              <a:pathLst>
                <a:path w="120000" h="120000" extrusionOk="0">
                  <a:moveTo>
                    <a:pt x="120000" y="16368"/>
                  </a:moveTo>
                  <a:cubicBezTo>
                    <a:pt x="120000" y="16368"/>
                    <a:pt x="63084" y="120000"/>
                    <a:pt x="0" y="290"/>
                  </a:cubicBezTo>
                  <a:cubicBezTo>
                    <a:pt x="0" y="0"/>
                    <a:pt x="43812" y="42615"/>
                    <a:pt x="120000" y="16368"/>
                  </a:cubicBezTo>
                  <a:close/>
                </a:path>
              </a:pathLst>
            </a:custGeom>
            <a:solidFill>
              <a:srgbClr val="FFFFF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4" name="Shape 166"/>
            <p:cNvSpPr/>
            <p:nvPr/>
          </p:nvSpPr>
          <p:spPr>
            <a:xfrm>
              <a:off x="7187639" y="2099771"/>
              <a:ext cx="1172876" cy="1460830"/>
            </a:xfrm>
            <a:custGeom>
              <a:avLst/>
              <a:gdLst/>
              <a:ahLst/>
              <a:cxnLst/>
              <a:rect l="0" t="0" r="0" b="0"/>
              <a:pathLst>
                <a:path w="120000" h="120000" extrusionOk="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5" name="Shape 167"/>
            <p:cNvSpPr/>
            <p:nvPr/>
          </p:nvSpPr>
          <p:spPr>
            <a:xfrm>
              <a:off x="7541246" y="2088700"/>
              <a:ext cx="456648" cy="331501"/>
            </a:xfrm>
            <a:custGeom>
              <a:avLst/>
              <a:gdLst/>
              <a:ahLst/>
              <a:cxnLst/>
              <a:rect l="0" t="0" r="0" b="0"/>
              <a:pathLst>
                <a:path w="120000" h="120000" extrusionOk="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6" name="Shape 168"/>
            <p:cNvSpPr/>
            <p:nvPr/>
          </p:nvSpPr>
          <p:spPr>
            <a:xfrm>
              <a:off x="7931531" y="2526730"/>
              <a:ext cx="243623" cy="279587"/>
            </a:xfrm>
            <a:custGeom>
              <a:avLst/>
              <a:gdLst/>
              <a:ahLst/>
              <a:cxnLst/>
              <a:rect l="0" t="0" r="0" b="0"/>
              <a:pathLst>
                <a:path w="120000" h="120000" extrusionOk="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7" name="Shape 169"/>
            <p:cNvSpPr/>
            <p:nvPr/>
          </p:nvSpPr>
          <p:spPr>
            <a:xfrm>
              <a:off x="7927381" y="2532265"/>
              <a:ext cx="251863" cy="62246"/>
            </a:xfrm>
            <a:prstGeom prst="rect">
              <a:avLst/>
            </a:prstGeom>
            <a:solidFill>
              <a:srgbClr val="2286B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8" name="Shape 170"/>
            <p:cNvSpPr/>
            <p:nvPr/>
          </p:nvSpPr>
          <p:spPr>
            <a:xfrm>
              <a:off x="6843721" y="2283148"/>
              <a:ext cx="395840" cy="560479"/>
            </a:xfrm>
            <a:custGeom>
              <a:avLst/>
              <a:gdLst/>
              <a:ahLst/>
              <a:cxnLst/>
              <a:rect l="0" t="0" r="0" b="0"/>
              <a:pathLst>
                <a:path w="120000" h="120000" extrusionOk="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9" name="Shape 171"/>
            <p:cNvSpPr/>
            <p:nvPr/>
          </p:nvSpPr>
          <p:spPr>
            <a:xfrm>
              <a:off x="8332196" y="2492821"/>
              <a:ext cx="438078" cy="671241"/>
            </a:xfrm>
            <a:custGeom>
              <a:avLst/>
              <a:gdLst/>
              <a:ahLst/>
              <a:cxnLst/>
              <a:rect l="0" t="0" r="0" b="0"/>
              <a:pathLst>
                <a:path w="120000" h="120000" extrusionOk="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0" name="Shape 172"/>
            <p:cNvSpPr/>
            <p:nvPr/>
          </p:nvSpPr>
          <p:spPr>
            <a:xfrm>
              <a:off x="8303132" y="2314977"/>
              <a:ext cx="420032" cy="559826"/>
            </a:xfrm>
            <a:custGeom>
              <a:avLst/>
              <a:gdLst/>
              <a:ahLst/>
              <a:cxnLst/>
              <a:rect l="0" t="0" r="0" b="0"/>
              <a:pathLst>
                <a:path w="120000" h="120000" extrusionOk="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1" name="Shape 173"/>
            <p:cNvSpPr/>
            <p:nvPr/>
          </p:nvSpPr>
          <p:spPr>
            <a:xfrm>
              <a:off x="8597228" y="1413316"/>
              <a:ext cx="105923" cy="367462"/>
            </a:xfrm>
            <a:custGeom>
              <a:avLst/>
              <a:gdLst/>
              <a:ahLst/>
              <a:cxnLst/>
              <a:rect l="0" t="0" r="0" b="0"/>
              <a:pathLst>
                <a:path w="120000" h="120000" extrusionOk="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2" name="Shape 174"/>
            <p:cNvSpPr/>
            <p:nvPr/>
          </p:nvSpPr>
          <p:spPr>
            <a:xfrm>
              <a:off x="8602071" y="1624370"/>
              <a:ext cx="96899" cy="166078"/>
            </a:xfrm>
            <a:custGeom>
              <a:avLst/>
              <a:gdLst/>
              <a:ahLst/>
              <a:cxnLst/>
              <a:rect l="0" t="0" r="0" b="0"/>
              <a:pathLst>
                <a:path w="120000" h="120000" extrusionOk="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3" name="Shape 175"/>
            <p:cNvSpPr/>
            <p:nvPr/>
          </p:nvSpPr>
          <p:spPr>
            <a:xfrm>
              <a:off x="8483046" y="1645825"/>
              <a:ext cx="475348" cy="1362491"/>
            </a:xfrm>
            <a:custGeom>
              <a:avLst/>
              <a:gdLst/>
              <a:ahLst/>
              <a:cxnLst/>
              <a:rect l="0" t="0" r="0" b="0"/>
              <a:pathLst>
                <a:path w="120000" h="120000" extrusionOk="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4" name="Shape 176"/>
            <p:cNvSpPr/>
            <p:nvPr/>
          </p:nvSpPr>
          <p:spPr>
            <a:xfrm>
              <a:off x="8590309" y="1704646"/>
              <a:ext cx="176408" cy="310055"/>
            </a:xfrm>
            <a:custGeom>
              <a:avLst/>
              <a:gdLst/>
              <a:ahLst/>
              <a:cxnLst/>
              <a:rect l="0" t="0" r="0" b="0"/>
              <a:pathLst>
                <a:path w="120000" h="120000" extrusionOk="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5" name="Shape 177"/>
            <p:cNvSpPr/>
            <p:nvPr/>
          </p:nvSpPr>
          <p:spPr>
            <a:xfrm>
              <a:off x="8688571" y="1665200"/>
              <a:ext cx="127368" cy="259446"/>
            </a:xfrm>
            <a:custGeom>
              <a:avLst/>
              <a:gdLst/>
              <a:ahLst/>
              <a:cxnLst/>
              <a:rect l="0" t="0" r="0" b="0"/>
              <a:pathLst>
                <a:path w="120000" h="120000" extrusionOk="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6" name="Shape 178"/>
            <p:cNvSpPr/>
            <p:nvPr/>
          </p:nvSpPr>
          <p:spPr>
            <a:xfrm>
              <a:off x="8790984" y="1708798"/>
              <a:ext cx="107230" cy="204785"/>
            </a:xfrm>
            <a:custGeom>
              <a:avLst/>
              <a:gdLst/>
              <a:ahLst/>
              <a:cxnLst/>
              <a:rect l="0" t="0" r="0" b="0"/>
              <a:pathLst>
                <a:path w="120000" h="120000" extrusionOk="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7" name="Shape 179"/>
            <p:cNvSpPr/>
            <p:nvPr/>
          </p:nvSpPr>
          <p:spPr>
            <a:xfrm>
              <a:off x="8833196" y="1845117"/>
              <a:ext cx="107230" cy="94153"/>
            </a:xfrm>
            <a:custGeom>
              <a:avLst/>
              <a:gdLst/>
              <a:ahLst/>
              <a:cxnLst/>
              <a:rect l="0" t="0" r="0" b="0"/>
              <a:pathLst>
                <a:path w="120000" h="120000" extrusionOk="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8" name="Shape 180"/>
            <p:cNvSpPr/>
            <p:nvPr/>
          </p:nvSpPr>
          <p:spPr>
            <a:xfrm>
              <a:off x="8648435" y="1700491"/>
              <a:ext cx="73359" cy="64338"/>
            </a:xfrm>
            <a:custGeom>
              <a:avLst/>
              <a:gdLst/>
              <a:ahLst/>
              <a:cxnLst/>
              <a:rect l="0" t="0" r="0" b="0"/>
              <a:pathLst>
                <a:path w="120000" h="120000" extrusionOk="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9" name="Shape 181"/>
            <p:cNvSpPr/>
            <p:nvPr/>
          </p:nvSpPr>
          <p:spPr>
            <a:xfrm>
              <a:off x="8629060" y="2730174"/>
              <a:ext cx="112068" cy="139139"/>
            </a:xfrm>
            <a:custGeom>
              <a:avLst/>
              <a:gdLst/>
              <a:ahLst/>
              <a:cxnLst/>
              <a:rect l="0" t="0" r="0" b="0"/>
              <a:pathLst>
                <a:path w="120000" h="120000" extrusionOk="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0" name="Shape 182"/>
            <p:cNvSpPr/>
            <p:nvPr/>
          </p:nvSpPr>
          <p:spPr>
            <a:xfrm>
              <a:off x="8671960" y="2831896"/>
              <a:ext cx="0" cy="0"/>
            </a:xfrm>
            <a:custGeom>
              <a:avLst/>
              <a:gdLst/>
              <a:ahLst/>
              <a:cxnLst/>
              <a:rect l="0" t="0" r="0" b="0"/>
              <a:pathLst>
                <a:path w="120000" h="120000" extrusionOk="0">
                  <a:moveTo>
                    <a:pt x="0" y="0"/>
                  </a:moveTo>
                  <a:lnTo>
                    <a:pt x="0" y="0"/>
                  </a:lnTo>
                  <a:lnTo>
                    <a:pt x="0" y="0"/>
                  </a:lnTo>
                  <a:close/>
                </a:path>
              </a:pathLst>
            </a:custGeom>
            <a:solidFill>
              <a:srgbClr val="D7AD7A"/>
            </a:solidFill>
            <a:ln w="9525" cap="flat" cmpd="sng">
              <a:solidFill>
                <a:srgbClr val="000000"/>
              </a:solidFill>
              <a:prstDash val="solid"/>
              <a:round/>
              <a:headEnd type="none" w="med" len="med"/>
              <a:tailEnd type="none" w="med" len="med"/>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1" name="Shape 183"/>
            <p:cNvSpPr/>
            <p:nvPr/>
          </p:nvSpPr>
          <p:spPr>
            <a:xfrm>
              <a:off x="8671960" y="2831896"/>
              <a:ext cx="0" cy="0"/>
            </a:xfrm>
            <a:custGeom>
              <a:avLst/>
              <a:gdLst/>
              <a:ahLst/>
              <a:cxnLst/>
              <a:rect l="0" t="0" r="0" b="0"/>
              <a:pathLst>
                <a:path w="120000" h="120000" extrusionOk="0">
                  <a:moveTo>
                    <a:pt x="0" y="0"/>
                  </a:moveTo>
                  <a:lnTo>
                    <a:pt x="0" y="0"/>
                  </a:lnTo>
                  <a:lnTo>
                    <a:pt x="0" y="0"/>
                  </a:lnTo>
                  <a:cubicBezTo>
                    <a:pt x="0" y="0"/>
                    <a:pt x="0" y="0"/>
                    <a:pt x="0" y="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2" name="Shape 184"/>
            <p:cNvSpPr/>
            <p:nvPr/>
          </p:nvSpPr>
          <p:spPr>
            <a:xfrm>
              <a:off x="7749535" y="2337815"/>
              <a:ext cx="40800" cy="1222699"/>
            </a:xfrm>
            <a:prstGeom prst="rect">
              <a:avLst/>
            </a:pr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3" name="Shape 185"/>
            <p:cNvSpPr/>
            <p:nvPr/>
          </p:nvSpPr>
          <p:spPr>
            <a:xfrm>
              <a:off x="8383400" y="734474"/>
              <a:ext cx="633188" cy="684319"/>
            </a:xfrm>
            <a:custGeom>
              <a:avLst/>
              <a:gdLst/>
              <a:ahLst/>
              <a:cxnLst/>
              <a:rect l="0" t="0" r="0" b="0"/>
              <a:pathLst>
                <a:path w="120000" h="120000" extrusionOk="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4" name="Shape 186"/>
            <p:cNvSpPr/>
            <p:nvPr/>
          </p:nvSpPr>
          <p:spPr>
            <a:xfrm>
              <a:off x="8560553" y="1287374"/>
              <a:ext cx="87223" cy="42892"/>
            </a:xfrm>
            <a:custGeom>
              <a:avLst/>
              <a:gdLst/>
              <a:ahLst/>
              <a:cxnLst/>
              <a:rect l="0" t="0" r="0" b="0"/>
              <a:pathLst>
                <a:path w="120000" h="120000" extrusionOk="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5" name="Shape 187"/>
            <p:cNvSpPr/>
            <p:nvPr/>
          </p:nvSpPr>
          <p:spPr>
            <a:xfrm>
              <a:off x="8547403" y="1271458"/>
              <a:ext cx="123838" cy="49821"/>
            </a:xfrm>
            <a:custGeom>
              <a:avLst/>
              <a:gdLst/>
              <a:ahLst/>
              <a:cxnLst/>
              <a:rect l="0" t="0" r="0" b="0"/>
              <a:pathLst>
                <a:path w="120000" h="120000" extrusionOk="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6" name="Shape 188"/>
            <p:cNvSpPr/>
            <p:nvPr/>
          </p:nvSpPr>
          <p:spPr>
            <a:xfrm>
              <a:off x="8559167" y="1210562"/>
              <a:ext cx="133515" cy="49821"/>
            </a:xfrm>
            <a:custGeom>
              <a:avLst/>
              <a:gdLst/>
              <a:ahLst/>
              <a:cxnLst/>
              <a:rect l="0" t="0" r="0" b="0"/>
              <a:pathLst>
                <a:path w="120000" h="120000" extrusionOk="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7" name="Shape 189"/>
            <p:cNvSpPr/>
            <p:nvPr/>
          </p:nvSpPr>
          <p:spPr>
            <a:xfrm>
              <a:off x="8553631" y="1228553"/>
              <a:ext cx="134300" cy="50475"/>
            </a:xfrm>
            <a:custGeom>
              <a:avLst/>
              <a:gdLst/>
              <a:ahLst/>
              <a:cxnLst/>
              <a:rect l="0" t="0" r="0" b="0"/>
              <a:pathLst>
                <a:path w="120000" h="120000" extrusionOk="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8" name="Shape 190"/>
            <p:cNvSpPr/>
            <p:nvPr/>
          </p:nvSpPr>
          <p:spPr>
            <a:xfrm>
              <a:off x="8548092" y="1247236"/>
              <a:ext cx="134300" cy="50475"/>
            </a:xfrm>
            <a:custGeom>
              <a:avLst/>
              <a:gdLst/>
              <a:ahLst/>
              <a:cxnLst/>
              <a:rect l="0" t="0" r="0" b="0"/>
              <a:pathLst>
                <a:path w="120000" h="120000" extrusionOk="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9" name="Shape 191"/>
            <p:cNvSpPr/>
            <p:nvPr/>
          </p:nvSpPr>
          <p:spPr>
            <a:xfrm>
              <a:off x="8543942" y="1263845"/>
              <a:ext cx="132862" cy="45637"/>
            </a:xfrm>
            <a:custGeom>
              <a:avLst/>
              <a:gdLst/>
              <a:ahLst/>
              <a:cxnLst/>
              <a:rect l="0" t="0" r="0" b="0"/>
              <a:pathLst>
                <a:path w="120000" h="120000" extrusionOk="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0" name="Shape 192"/>
            <p:cNvSpPr/>
            <p:nvPr/>
          </p:nvSpPr>
          <p:spPr>
            <a:xfrm>
              <a:off x="8564010" y="1191878"/>
              <a:ext cx="135607" cy="50475"/>
            </a:xfrm>
            <a:custGeom>
              <a:avLst/>
              <a:gdLst/>
              <a:ahLst/>
              <a:cxnLst/>
              <a:rect l="0" t="0" r="0" b="0"/>
              <a:pathLst>
                <a:path w="120000" h="120000" extrusionOk="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1" name="Shape 193"/>
            <p:cNvSpPr/>
            <p:nvPr/>
          </p:nvSpPr>
          <p:spPr>
            <a:xfrm>
              <a:off x="8568164" y="820970"/>
              <a:ext cx="278145" cy="366024"/>
            </a:xfrm>
            <a:custGeom>
              <a:avLst/>
              <a:gdLst/>
              <a:ahLst/>
              <a:cxnLst/>
              <a:rect l="0" t="0" r="0" b="0"/>
              <a:pathLst>
                <a:path w="120000" h="120000" extrusionOk="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2" name="Shape 194"/>
            <p:cNvSpPr/>
            <p:nvPr/>
          </p:nvSpPr>
          <p:spPr>
            <a:xfrm>
              <a:off x="8568164" y="820970"/>
              <a:ext cx="278145" cy="366024"/>
            </a:xfrm>
            <a:custGeom>
              <a:avLst/>
              <a:gdLst/>
              <a:ahLst/>
              <a:cxnLst/>
              <a:rect l="0" t="0" r="0" b="0"/>
              <a:pathLst>
                <a:path w="120000" h="120000" extrusionOk="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3" name="Shape 195"/>
            <p:cNvSpPr/>
            <p:nvPr/>
          </p:nvSpPr>
          <p:spPr>
            <a:xfrm>
              <a:off x="8568164" y="820279"/>
              <a:ext cx="278145" cy="366024"/>
            </a:xfrm>
            <a:custGeom>
              <a:avLst/>
              <a:gdLst/>
              <a:ahLst/>
              <a:cxnLst/>
              <a:rect l="0" t="0" r="0" b="0"/>
              <a:pathLst>
                <a:path w="120000" h="120000" extrusionOk="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grpSp>
      <p:sp>
        <p:nvSpPr>
          <p:cNvPr id="124" name="Shape 84"/>
          <p:cNvSpPr txBox="1"/>
          <p:nvPr/>
        </p:nvSpPr>
        <p:spPr>
          <a:xfrm>
            <a:off x="686636" y="1189739"/>
            <a:ext cx="6672408" cy="1558272"/>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200" b="1" dirty="0">
                <a:solidFill>
                  <a:schemeClr val="dk2"/>
                </a:solidFill>
                <a:latin typeface="Raleway"/>
                <a:ea typeface="Raleway"/>
                <a:cs typeface="Raleway"/>
                <a:sym typeface="Raleway"/>
              </a:rPr>
              <a:t>Crear gráfico de red con ONODO</a:t>
            </a:r>
          </a:p>
          <a:p>
            <a:pPr marL="0" marR="0" lvl="0" indent="0" algn="l" rtl="0">
              <a:lnSpc>
                <a:spcPct val="100000"/>
              </a:lnSpc>
              <a:spcBef>
                <a:spcPts val="0"/>
              </a:spcBef>
              <a:spcAft>
                <a:spcPts val="0"/>
              </a:spcAft>
              <a:buClr>
                <a:schemeClr val="dk1"/>
              </a:buClr>
              <a:buSzPct val="25000"/>
              <a:buFont typeface="Raleway"/>
              <a:buNone/>
            </a:pPr>
            <a:endParaRPr lang="es-ES" sz="3800" b="1" dirty="0">
              <a:solidFill>
                <a:schemeClr val="dk2"/>
              </a:solidFill>
              <a:latin typeface="Raleway"/>
              <a:ea typeface="Raleway"/>
              <a:cs typeface="Raleway"/>
              <a:sym typeface="Raleway"/>
            </a:endParaRPr>
          </a:p>
          <a:p>
            <a:pPr>
              <a:buClr>
                <a:schemeClr val="dk1"/>
              </a:buClr>
              <a:buSzPct val="25000"/>
            </a:pPr>
            <a:r>
              <a:rPr lang="en-US" sz="1800" dirty="0">
                <a:latin typeface="Raleway" panose="020B0604020202020204" charset="0"/>
                <a:hlinkClick r:id="rId3"/>
              </a:rPr>
              <a:t>https://finances.worldbank.org/Procurement/Major-Contract-Awards/kdui-wcs3</a:t>
            </a:r>
            <a:endParaRPr lang="en-US" sz="1800" dirty="0">
              <a:latin typeface="Raleway" panose="020B0604020202020204" charset="0"/>
            </a:endParaRPr>
          </a:p>
          <a:p>
            <a:pPr marL="0" marR="0" lvl="0" indent="0" algn="l" rtl="0">
              <a:lnSpc>
                <a:spcPct val="100000"/>
              </a:lnSpc>
              <a:spcBef>
                <a:spcPts val="0"/>
              </a:spcBef>
              <a:spcAft>
                <a:spcPts val="0"/>
              </a:spcAft>
              <a:buClr>
                <a:schemeClr val="dk1"/>
              </a:buClr>
              <a:buSzPct val="25000"/>
              <a:buFont typeface="Raleway"/>
              <a:buNone/>
            </a:pPr>
            <a:endParaRPr lang="es-ES" sz="1800" b="1" dirty="0">
              <a:solidFill>
                <a:schemeClr val="dk2"/>
              </a:solidFill>
              <a:latin typeface="Raleway"/>
              <a:ea typeface="Raleway"/>
              <a:cs typeface="Raleway"/>
              <a:sym typeface="Raleway"/>
            </a:endParaRPr>
          </a:p>
          <a:p>
            <a:r>
              <a:rPr lang="en-US" sz="1800" dirty="0" err="1">
                <a:latin typeface="Raleway" panose="020B0604020202020204" charset="0"/>
              </a:rPr>
              <a:t>Filtramos</a:t>
            </a:r>
            <a:r>
              <a:rPr lang="en-US" sz="1800" dirty="0">
                <a:latin typeface="Raleway" panose="020B0604020202020204" charset="0"/>
              </a:rPr>
              <a:t> </a:t>
            </a:r>
            <a:r>
              <a:rPr lang="en-US" sz="1800" dirty="0" err="1">
                <a:latin typeface="Raleway" panose="020B0604020202020204" charset="0"/>
              </a:rPr>
              <a:t>por</a:t>
            </a:r>
            <a:r>
              <a:rPr lang="en-US" sz="1800" dirty="0">
                <a:latin typeface="Raleway" panose="020B0604020202020204" charset="0"/>
              </a:rPr>
              <a:t> </a:t>
            </a:r>
            <a:r>
              <a:rPr lang="en-US" sz="1800" b="1" dirty="0">
                <a:latin typeface="Raleway" panose="020B0604020202020204" charset="0"/>
              </a:rPr>
              <a:t>Fiscal Year = 2017 and region=Africa and supplier </a:t>
            </a:r>
            <a:r>
              <a:rPr lang="en-US" sz="1800" b="1" dirty="0" err="1">
                <a:latin typeface="Raleway" panose="020B0604020202020204" charset="0"/>
              </a:rPr>
              <a:t>isnot</a:t>
            </a:r>
            <a:r>
              <a:rPr lang="en-US" sz="1800" b="1" dirty="0">
                <a:latin typeface="Raleway" panose="020B0604020202020204" charset="0"/>
              </a:rPr>
              <a:t> individual </a:t>
            </a:r>
            <a:r>
              <a:rPr lang="en-US" sz="1800" dirty="0">
                <a:latin typeface="Raleway" panose="020B0604020202020204" charset="0"/>
              </a:rPr>
              <a:t>y </a:t>
            </a:r>
            <a:r>
              <a:rPr lang="es-ES" sz="1800" dirty="0">
                <a:latin typeface="Raleway" panose="020B0604020202020204" charset="0"/>
              </a:rPr>
              <a:t>descargamos</a:t>
            </a:r>
            <a:r>
              <a:rPr lang="en-US" sz="1800" dirty="0">
                <a:latin typeface="Raleway" panose="020B0604020202020204" charset="0"/>
              </a:rPr>
              <a:t> </a:t>
            </a:r>
            <a:r>
              <a:rPr lang="en-US" sz="1800" dirty="0" err="1">
                <a:latin typeface="Raleway" panose="020B0604020202020204" charset="0"/>
              </a:rPr>
              <a:t>como</a:t>
            </a:r>
            <a:r>
              <a:rPr lang="en-US" sz="1800" dirty="0">
                <a:latin typeface="Raleway" panose="020B0604020202020204" charset="0"/>
              </a:rPr>
              <a:t> Excel for Europe</a:t>
            </a:r>
          </a:p>
          <a:p>
            <a:pPr marL="0" marR="0" lvl="0" indent="0" algn="l" rtl="0">
              <a:lnSpc>
                <a:spcPct val="100000"/>
              </a:lnSpc>
              <a:spcBef>
                <a:spcPts val="0"/>
              </a:spcBef>
              <a:spcAft>
                <a:spcPts val="0"/>
              </a:spcAft>
              <a:buClr>
                <a:schemeClr val="dk1"/>
              </a:buClr>
              <a:buFont typeface="Arial"/>
              <a:buNone/>
            </a:pPr>
            <a:endParaRPr lang="es-ES" sz="1800" i="0" u="none" strike="noStrike" cap="none" dirty="0">
              <a:solidFill>
                <a:schemeClr val="tx1"/>
              </a:solidFill>
              <a:latin typeface="Raleway"/>
              <a:ea typeface="Raleway"/>
              <a:cs typeface="Raleway"/>
              <a:sym typeface="Raleway"/>
            </a:endParaRPr>
          </a:p>
          <a:p>
            <a:r>
              <a:rPr lang="en-US" dirty="0">
                <a:hlinkClick r:id="rId4"/>
              </a:rPr>
              <a:t>https://finances.worldbank.org/resource/45tv-a6qy.csv?$where=region = 'AFRICA' AND </a:t>
            </a:r>
            <a:r>
              <a:rPr lang="en-US" dirty="0" err="1">
                <a:hlinkClick r:id="rId4"/>
              </a:rPr>
              <a:t>fiscal_year</a:t>
            </a:r>
            <a:r>
              <a:rPr lang="en-US" dirty="0">
                <a:hlinkClick r:id="rId4"/>
              </a:rPr>
              <a:t>=2017 AND supplier !='Individual Consultant‘</a:t>
            </a:r>
            <a:endParaRPr lang="en-US" dirty="0"/>
          </a:p>
          <a:p>
            <a:endParaRPr lang="en-US" dirty="0"/>
          </a:p>
          <a:p>
            <a:pPr marL="0" marR="0" lvl="0" indent="0" algn="l" rtl="0">
              <a:lnSpc>
                <a:spcPct val="100000"/>
              </a:lnSpc>
              <a:spcBef>
                <a:spcPts val="0"/>
              </a:spcBef>
              <a:spcAft>
                <a:spcPts val="0"/>
              </a:spcAft>
              <a:buClr>
                <a:schemeClr val="dk1"/>
              </a:buClr>
              <a:buFont typeface="Arial"/>
              <a:buNone/>
            </a:pPr>
            <a:endParaRPr lang="es-ES" sz="1800" i="0" u="none" strike="noStrike" cap="none" dirty="0">
              <a:solidFill>
                <a:schemeClr val="tx1"/>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r>
              <a:rPr lang="es-ES" sz="1800" dirty="0">
                <a:solidFill>
                  <a:schemeClr val="tx1"/>
                </a:solidFill>
                <a:latin typeface="Raleway"/>
                <a:ea typeface="Raleway"/>
                <a:cs typeface="Raleway"/>
                <a:sym typeface="Raleway"/>
              </a:rPr>
              <a:t>Nos damos de alta en :</a:t>
            </a:r>
          </a:p>
          <a:p>
            <a:pPr lvl="0">
              <a:buClr>
                <a:schemeClr val="dk1"/>
              </a:buClr>
            </a:pPr>
            <a:r>
              <a:rPr lang="es-ES" sz="1800" dirty="0">
                <a:solidFill>
                  <a:schemeClr val="tx1"/>
                </a:solidFill>
                <a:latin typeface="Raleway"/>
                <a:ea typeface="Raleway"/>
                <a:cs typeface="Raleway"/>
                <a:sym typeface="Raleway"/>
                <a:hlinkClick r:id="rId5"/>
              </a:rPr>
              <a:t>https://onodo.org/</a:t>
            </a:r>
            <a:endParaRPr lang="es-ES" sz="1800" dirty="0">
              <a:solidFill>
                <a:schemeClr val="tx1"/>
              </a:solidFill>
              <a:latin typeface="Raleway"/>
              <a:ea typeface="Raleway"/>
              <a:cs typeface="Raleway"/>
              <a:sym typeface="Raleway"/>
            </a:endParaRPr>
          </a:p>
          <a:p>
            <a:pPr lvl="0">
              <a:buClr>
                <a:schemeClr val="dk1"/>
              </a:buClr>
            </a:pPr>
            <a:endParaRPr lang="es-ES" sz="18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r>
              <a:rPr lang="es-ES" sz="2300" i="1" u="none" strike="noStrike" cap="none" dirty="0">
                <a:solidFill>
                  <a:schemeClr val="tx1"/>
                </a:solidFill>
                <a:latin typeface="Raleway"/>
                <a:ea typeface="Raleway"/>
                <a:cs typeface="Raleway"/>
                <a:sym typeface="Raleway"/>
              </a:rPr>
              <a:t>Objetivo: Visualizar empresas contratistas en África</a:t>
            </a: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p:txBody>
      </p:sp>
    </p:spTree>
    <p:extLst>
      <p:ext uri="{BB962C8B-B14F-4D97-AF65-F5344CB8AC3E}">
        <p14:creationId xmlns:p14="http://schemas.microsoft.com/office/powerpoint/2010/main" val="1595479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9" name="Shape 439" descr="save image"/>
          <p:cNvSpPr/>
          <p:nvPr/>
        </p:nvSpPr>
        <p:spPr>
          <a:xfrm>
            <a:off x="5040312" y="5722937"/>
            <a:ext cx="304799" cy="3047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600" b="0" i="0" u="none" strike="noStrike" cap="none">
              <a:solidFill>
                <a:srgbClr val="000000"/>
              </a:solidFill>
              <a:latin typeface="Times New Roman"/>
              <a:ea typeface="Times New Roman"/>
              <a:cs typeface="Times New Roman"/>
              <a:sym typeface="Times New Roman"/>
            </a:endParaRPr>
          </a:p>
        </p:txBody>
      </p:sp>
      <p:sp>
        <p:nvSpPr>
          <p:cNvPr id="13" name="Shape 87"/>
          <p:cNvSpPr txBox="1"/>
          <p:nvPr/>
        </p:nvSpPr>
        <p:spPr>
          <a:xfrm>
            <a:off x="0" y="200089"/>
            <a:ext cx="6164051" cy="1179899"/>
          </a:xfrm>
          <a:prstGeom prst="rect">
            <a:avLst/>
          </a:prstGeom>
          <a:noFill/>
          <a:ln>
            <a:noFill/>
          </a:ln>
        </p:spPr>
        <p:txBody>
          <a:bodyPr lIns="91400" tIns="91400" rIns="91400" bIns="91400" anchor="t" anchorCtr="0">
            <a:noAutofit/>
          </a:bodyPr>
          <a:lstStyle/>
          <a:p>
            <a:pPr marL="0" marR="0" lvl="0" indent="0" algn="ctr" rtl="0">
              <a:lnSpc>
                <a:spcPct val="100000"/>
              </a:lnSpc>
              <a:spcBef>
                <a:spcPts val="0"/>
              </a:spcBef>
              <a:spcAft>
                <a:spcPts val="0"/>
              </a:spcAft>
              <a:buClr>
                <a:srgbClr val="2CACE9"/>
              </a:buClr>
              <a:buSzPct val="25000"/>
              <a:buFont typeface="Impact"/>
              <a:buNone/>
            </a:pPr>
            <a:r>
              <a:rPr lang="es-ES" sz="6000" b="1" i="0" u="none" strike="noStrike" cap="none" dirty="0">
                <a:solidFill>
                  <a:srgbClr val="2CACE9"/>
                </a:solidFill>
                <a:latin typeface="Raleway"/>
                <a:ea typeface="Raleway"/>
                <a:cs typeface="Raleway"/>
                <a:sym typeface="Raleway"/>
              </a:rPr>
              <a:t>Actividad</a:t>
            </a:r>
          </a:p>
        </p:txBody>
      </p:sp>
      <p:grpSp>
        <p:nvGrpSpPr>
          <p:cNvPr id="14" name="Grupo 13"/>
          <p:cNvGrpSpPr/>
          <p:nvPr/>
        </p:nvGrpSpPr>
        <p:grpSpPr>
          <a:xfrm>
            <a:off x="6798401" y="550143"/>
            <a:ext cx="3030928" cy="2754128"/>
            <a:chOff x="5799462" y="254202"/>
            <a:chExt cx="4000500" cy="4000500"/>
          </a:xfrm>
        </p:grpSpPr>
        <p:sp>
          <p:nvSpPr>
            <p:cNvPr id="15" name="Shape 86"/>
            <p:cNvSpPr/>
            <p:nvPr/>
          </p:nvSpPr>
          <p:spPr>
            <a:xfrm>
              <a:off x="5799462" y="254202"/>
              <a:ext cx="4000500" cy="4000500"/>
            </a:xfrm>
            <a:prstGeom prst="ellipse">
              <a:avLst/>
            </a:prstGeom>
            <a:solidFill>
              <a:srgbClr val="EEEEEE">
                <a:alpha val="60784"/>
              </a:srgbClr>
            </a:solidFill>
            <a:ln>
              <a:noFill/>
            </a:ln>
          </p:spPr>
          <p:txBody>
            <a:bodyPr lIns="91400" tIns="91400" rIns="91400" bIns="9140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6" name="Shape 88"/>
            <p:cNvSpPr/>
            <p:nvPr/>
          </p:nvSpPr>
          <p:spPr>
            <a:xfrm>
              <a:off x="8502596" y="818543"/>
              <a:ext cx="9599" cy="6299"/>
            </a:xfrm>
            <a:custGeom>
              <a:avLst/>
              <a:gdLst/>
              <a:ahLst/>
              <a:cxnLst/>
              <a:rect l="0" t="0" r="0" b="0"/>
              <a:pathLst>
                <a:path w="120000" h="120000" extrusionOk="0">
                  <a:moveTo>
                    <a:pt x="120000" y="120000"/>
                  </a:moveTo>
                  <a:cubicBezTo>
                    <a:pt x="120000" y="120000"/>
                    <a:pt x="120000" y="120000"/>
                    <a:pt x="40000" y="0"/>
                  </a:cubicBezTo>
                  <a:cubicBezTo>
                    <a:pt x="40000" y="0"/>
                    <a:pt x="40000" y="0"/>
                    <a:pt x="40000" y="0"/>
                  </a:cubicBezTo>
                  <a:cubicBezTo>
                    <a:pt x="40000" y="0"/>
                    <a:pt x="40000" y="0"/>
                    <a:pt x="40000" y="0"/>
                  </a:cubicBezTo>
                  <a:cubicBezTo>
                    <a:pt x="0" y="0"/>
                    <a:pt x="0" y="0"/>
                    <a:pt x="0" y="0"/>
                  </a:cubicBezTo>
                  <a:cubicBezTo>
                    <a:pt x="0" y="0"/>
                    <a:pt x="0" y="0"/>
                    <a:pt x="0" y="0"/>
                  </a:cubicBezTo>
                  <a:cubicBezTo>
                    <a:pt x="0" y="60000"/>
                    <a:pt x="40000" y="60000"/>
                    <a:pt x="40000" y="60000"/>
                  </a:cubicBezTo>
                  <a:cubicBezTo>
                    <a:pt x="80000" y="6000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7" name="Shape 89"/>
            <p:cNvSpPr/>
            <p:nvPr/>
          </p:nvSpPr>
          <p:spPr>
            <a:xfrm>
              <a:off x="8445446" y="802668"/>
              <a:ext cx="53998" cy="12598"/>
            </a:xfrm>
            <a:custGeom>
              <a:avLst/>
              <a:gdLst/>
              <a:ahLst/>
              <a:cxnLst/>
              <a:rect l="0" t="0" r="0" b="0"/>
              <a:pathLst>
                <a:path w="120000" h="120000" extrusionOk="0">
                  <a:moveTo>
                    <a:pt x="42352" y="30000"/>
                  </a:moveTo>
                  <a:cubicBezTo>
                    <a:pt x="28235" y="0"/>
                    <a:pt x="0" y="30000"/>
                    <a:pt x="14117" y="60000"/>
                  </a:cubicBezTo>
                  <a:cubicBezTo>
                    <a:pt x="28235" y="30000"/>
                    <a:pt x="28235" y="30000"/>
                    <a:pt x="35294" y="30000"/>
                  </a:cubicBezTo>
                  <a:cubicBezTo>
                    <a:pt x="42352" y="30000"/>
                    <a:pt x="49411" y="30000"/>
                    <a:pt x="63529" y="30000"/>
                  </a:cubicBezTo>
                  <a:cubicBezTo>
                    <a:pt x="70588" y="30000"/>
                    <a:pt x="77647" y="60000"/>
                    <a:pt x="77647" y="60000"/>
                  </a:cubicBezTo>
                  <a:cubicBezTo>
                    <a:pt x="84705" y="60000"/>
                    <a:pt x="84705" y="60000"/>
                    <a:pt x="84705" y="60000"/>
                  </a:cubicBezTo>
                  <a:cubicBezTo>
                    <a:pt x="91764" y="60000"/>
                    <a:pt x="91764" y="90000"/>
                    <a:pt x="98823" y="90000"/>
                  </a:cubicBezTo>
                  <a:cubicBezTo>
                    <a:pt x="105882" y="90000"/>
                    <a:pt x="112941" y="120000"/>
                    <a:pt x="120000" y="120000"/>
                  </a:cubicBezTo>
                  <a:cubicBezTo>
                    <a:pt x="98823" y="60000"/>
                    <a:pt x="70588" y="30000"/>
                    <a:pt x="42352" y="30000"/>
                  </a:cubicBezTo>
                  <a:cubicBezTo>
                    <a:pt x="35294" y="30000"/>
                    <a:pt x="42352" y="30000"/>
                    <a:pt x="42352" y="3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8" name="Shape 90"/>
            <p:cNvSpPr/>
            <p:nvPr/>
          </p:nvSpPr>
          <p:spPr>
            <a:xfrm>
              <a:off x="8364482" y="812193"/>
              <a:ext cx="6299" cy="0"/>
            </a:xfrm>
            <a:custGeom>
              <a:avLst/>
              <a:gdLst/>
              <a:ahLst/>
              <a:cxnLst/>
              <a:rect l="0" t="0" r="0" b="0"/>
              <a:pathLst>
                <a:path w="120000" h="120000" extrusionOk="0">
                  <a:moveTo>
                    <a:pt x="0" y="0"/>
                  </a:moveTo>
                  <a:cubicBezTo>
                    <a:pt x="60000" y="0"/>
                    <a:pt x="120000" y="0"/>
                    <a:pt x="120000" y="0"/>
                  </a:cubicBezTo>
                  <a:cubicBezTo>
                    <a:pt x="120000" y="0"/>
                    <a:pt x="60000" y="0"/>
                    <a:pt x="6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9" name="Shape 91"/>
            <p:cNvSpPr/>
            <p:nvPr/>
          </p:nvSpPr>
          <p:spPr>
            <a:xfrm>
              <a:off x="8329557" y="809018"/>
              <a:ext cx="6299" cy="0"/>
            </a:xfrm>
            <a:custGeom>
              <a:avLst/>
              <a:gdLst/>
              <a:ahLst/>
              <a:cxnLst/>
              <a:rect l="0" t="0" r="0" b="0"/>
              <a:pathLst>
                <a:path w="120000" h="120000" extrusionOk="0">
                  <a:moveTo>
                    <a:pt x="0" y="0"/>
                  </a:moveTo>
                  <a:cubicBezTo>
                    <a:pt x="120000" y="0"/>
                    <a:pt x="120000" y="0"/>
                    <a:pt x="120000" y="0"/>
                  </a:cubicBezTo>
                  <a:cubicBezTo>
                    <a:pt x="60000" y="0"/>
                    <a:pt x="6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0" name="Shape 92"/>
            <p:cNvSpPr/>
            <p:nvPr/>
          </p:nvSpPr>
          <p:spPr>
            <a:xfrm>
              <a:off x="8686746" y="848704"/>
              <a:ext cx="3299" cy="0"/>
            </a:xfrm>
            <a:custGeom>
              <a:avLst/>
              <a:gdLst/>
              <a:ahLst/>
              <a:cxnLst/>
              <a:rect l="0" t="0" r="0" b="0"/>
              <a:pathLst>
                <a:path w="120000" h="120000" extrusionOk="0">
                  <a:moveTo>
                    <a:pt x="120000" y="0"/>
                  </a:moveTo>
                  <a:cubicBezTo>
                    <a:pt x="120000" y="0"/>
                    <a:pt x="120000" y="0"/>
                    <a:pt x="120000" y="0"/>
                  </a:cubicBezTo>
                  <a:cubicBezTo>
                    <a:pt x="0" y="0"/>
                    <a:pt x="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1" name="Shape 93"/>
            <p:cNvSpPr/>
            <p:nvPr/>
          </p:nvSpPr>
          <p:spPr>
            <a:xfrm>
              <a:off x="8515296" y="821716"/>
              <a:ext cx="3299"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ubicBezTo>
                    <a:pt x="0" y="0"/>
                    <a:pt x="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2" name="Shape 94"/>
            <p:cNvSpPr/>
            <p:nvPr/>
          </p:nvSpPr>
          <p:spPr>
            <a:xfrm>
              <a:off x="8354957" y="812193"/>
              <a:ext cx="6299" cy="0"/>
            </a:xfrm>
            <a:custGeom>
              <a:avLst/>
              <a:gdLst/>
              <a:ahLst/>
              <a:cxnLst/>
              <a:rect l="0" t="0" r="0" b="0"/>
              <a:pathLst>
                <a:path w="120000" h="120000" extrusionOk="0">
                  <a:moveTo>
                    <a:pt x="120000" y="0"/>
                  </a:moveTo>
                  <a:cubicBezTo>
                    <a:pt x="60000" y="0"/>
                    <a:pt x="60000" y="0"/>
                    <a:pt x="0" y="0"/>
                  </a:cubicBezTo>
                  <a:cubicBezTo>
                    <a:pt x="6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3" name="Shape 95"/>
            <p:cNvSpPr/>
            <p:nvPr/>
          </p:nvSpPr>
          <p:spPr>
            <a:xfrm>
              <a:off x="8361307" y="812193"/>
              <a:ext cx="6299" cy="0"/>
            </a:xfrm>
            <a:custGeom>
              <a:avLst/>
              <a:gdLst/>
              <a:ahLst/>
              <a:cxnLst/>
              <a:rect l="0" t="0" r="0" b="0"/>
              <a:pathLst>
                <a:path w="120000" h="120000" extrusionOk="0">
                  <a:moveTo>
                    <a:pt x="60000" y="0"/>
                  </a:moveTo>
                  <a:cubicBezTo>
                    <a:pt x="60000" y="0"/>
                    <a:pt x="60000" y="0"/>
                    <a:pt x="0" y="0"/>
                  </a:cubicBezTo>
                  <a:cubicBezTo>
                    <a:pt x="60000" y="0"/>
                    <a:pt x="60000" y="0"/>
                    <a:pt x="120000" y="0"/>
                  </a:cubicBezTo>
                  <a:cubicBezTo>
                    <a:pt x="120000" y="0"/>
                    <a:pt x="120000" y="0"/>
                    <a:pt x="6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4" name="Shape 96"/>
            <p:cNvSpPr/>
            <p:nvPr/>
          </p:nvSpPr>
          <p:spPr>
            <a:xfrm>
              <a:off x="8429571" y="805843"/>
              <a:ext cx="3299" cy="3299"/>
            </a:xfrm>
            <a:custGeom>
              <a:avLst/>
              <a:gdLst/>
              <a:ahLst/>
              <a:cxnLst/>
              <a:rect l="0" t="0" r="0" b="0"/>
              <a:pathLst>
                <a:path w="120000" h="120000" extrusionOk="0">
                  <a:moveTo>
                    <a:pt x="0" y="120000"/>
                  </a:moveTo>
                  <a:cubicBezTo>
                    <a:pt x="120000" y="120000"/>
                    <a:pt x="120000" y="120000"/>
                    <a:pt x="120000" y="120000"/>
                  </a:cubicBezTo>
                  <a:cubicBezTo>
                    <a:pt x="120000" y="120000"/>
                    <a:pt x="120000" y="0"/>
                    <a:pt x="12000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5" name="Shape 97"/>
            <p:cNvSpPr/>
            <p:nvPr/>
          </p:nvSpPr>
          <p:spPr>
            <a:xfrm>
              <a:off x="8432746" y="805843"/>
              <a:ext cx="3299" cy="0"/>
            </a:xfrm>
            <a:custGeom>
              <a:avLst/>
              <a:gdLst/>
              <a:ahLst/>
              <a:cxnLst/>
              <a:rect l="0" t="0" r="0" b="0"/>
              <a:pathLst>
                <a:path w="120000" h="120000" extrusionOk="0">
                  <a:moveTo>
                    <a:pt x="0" y="0"/>
                  </a:moveTo>
                  <a:cubicBezTo>
                    <a:pt x="120000" y="0"/>
                    <a:pt x="120000" y="0"/>
                    <a:pt x="12000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6" name="Shape 98"/>
            <p:cNvSpPr/>
            <p:nvPr/>
          </p:nvSpPr>
          <p:spPr>
            <a:xfrm>
              <a:off x="8435921" y="805843"/>
              <a:ext cx="9599" cy="0"/>
            </a:xfrm>
            <a:custGeom>
              <a:avLst/>
              <a:gdLst/>
              <a:ahLst/>
              <a:cxnLst/>
              <a:rect l="0" t="0" r="0" b="0"/>
              <a:pathLst>
                <a:path w="120000" h="120000" extrusionOk="0">
                  <a:moveTo>
                    <a:pt x="120000" y="0"/>
                  </a:moveTo>
                  <a:cubicBezTo>
                    <a:pt x="120000" y="0"/>
                    <a:pt x="80000" y="0"/>
                    <a:pt x="40000" y="0"/>
                  </a:cubicBezTo>
                  <a:cubicBezTo>
                    <a:pt x="40000" y="0"/>
                    <a:pt x="0" y="0"/>
                    <a:pt x="0" y="0"/>
                  </a:cubicBezTo>
                  <a:cubicBezTo>
                    <a:pt x="40000" y="0"/>
                    <a:pt x="8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7" name="Shape 99"/>
            <p:cNvSpPr/>
            <p:nvPr/>
          </p:nvSpPr>
          <p:spPr>
            <a:xfrm>
              <a:off x="8332735" y="815368"/>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8" name="Shape 100"/>
            <p:cNvSpPr/>
            <p:nvPr/>
          </p:nvSpPr>
          <p:spPr>
            <a:xfrm>
              <a:off x="8307332" y="815370"/>
              <a:ext cx="25500" cy="6299"/>
            </a:xfrm>
            <a:custGeom>
              <a:avLst/>
              <a:gdLst/>
              <a:ahLst/>
              <a:cxnLst/>
              <a:rect l="0" t="0" r="0" b="0"/>
              <a:pathLst>
                <a:path w="120000" h="120000" extrusionOk="0">
                  <a:moveTo>
                    <a:pt x="0" y="120000"/>
                  </a:moveTo>
                  <a:cubicBezTo>
                    <a:pt x="30000" y="120000"/>
                    <a:pt x="75000" y="60000"/>
                    <a:pt x="120000" y="60000"/>
                  </a:cubicBezTo>
                  <a:cubicBezTo>
                    <a:pt x="120000" y="0"/>
                    <a:pt x="120000" y="0"/>
                    <a:pt x="120000" y="0"/>
                  </a:cubicBezTo>
                  <a:cubicBezTo>
                    <a:pt x="105000" y="60000"/>
                    <a:pt x="30000" y="6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29" name="Shape 101"/>
            <p:cNvSpPr/>
            <p:nvPr/>
          </p:nvSpPr>
          <p:spPr>
            <a:xfrm>
              <a:off x="8512121"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0" name="Shape 102"/>
            <p:cNvSpPr/>
            <p:nvPr/>
          </p:nvSpPr>
          <p:spPr>
            <a:xfrm>
              <a:off x="8508946" y="821716"/>
              <a:ext cx="3299" cy="3299"/>
            </a:xfrm>
            <a:custGeom>
              <a:avLst/>
              <a:gdLst/>
              <a:ahLst/>
              <a:cxnLst/>
              <a:rect l="0" t="0" r="0" b="0"/>
              <a:pathLst>
                <a:path w="120000" h="120000" extrusionOk="0">
                  <a:moveTo>
                    <a:pt x="120000" y="0"/>
                  </a:moveTo>
                  <a:cubicBezTo>
                    <a:pt x="120000" y="0"/>
                    <a:pt x="0" y="0"/>
                    <a:pt x="0" y="120000"/>
                  </a:cubicBezTo>
                  <a:cubicBezTo>
                    <a:pt x="120000" y="0"/>
                    <a:pt x="0" y="120000"/>
                    <a:pt x="120000" y="0"/>
                  </a:cubicBezTo>
                  <a:cubicBezTo>
                    <a:pt x="120000" y="0"/>
                    <a:pt x="120000" y="0"/>
                    <a:pt x="120000" y="0"/>
                  </a:cubicBezTo>
                  <a:cubicBezTo>
                    <a:pt x="120000" y="0"/>
                    <a:pt x="120000" y="120000"/>
                    <a:pt x="120000" y="0"/>
                  </a:cubicBezTo>
                  <a:cubicBezTo>
                    <a:pt x="120000" y="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1" name="Shape 103"/>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2" name="Shape 104"/>
            <p:cNvSpPr/>
            <p:nvPr/>
          </p:nvSpPr>
          <p:spPr>
            <a:xfrm>
              <a:off x="848989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3" name="Shape 105"/>
            <p:cNvSpPr/>
            <p:nvPr/>
          </p:nvSpPr>
          <p:spPr>
            <a:xfrm>
              <a:off x="8486721" y="8582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4" name="Shape 106"/>
            <p:cNvSpPr/>
            <p:nvPr/>
          </p:nvSpPr>
          <p:spPr>
            <a:xfrm>
              <a:off x="8489896" y="83600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5" name="Shape 107"/>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6" name="Shape 108"/>
            <p:cNvSpPr/>
            <p:nvPr/>
          </p:nvSpPr>
          <p:spPr>
            <a:xfrm>
              <a:off x="8489896" y="828066"/>
              <a:ext cx="3299" cy="0"/>
            </a:xfrm>
            <a:custGeom>
              <a:avLst/>
              <a:gdLst/>
              <a:ahLst/>
              <a:cxnLst/>
              <a:rect l="0" t="0" r="0" b="0"/>
              <a:pathLst>
                <a:path w="120000" h="120000" extrusionOk="0">
                  <a:moveTo>
                    <a:pt x="120000" y="0"/>
                  </a:moveTo>
                  <a:cubicBezTo>
                    <a:pt x="120000" y="0"/>
                    <a:pt x="120000" y="0"/>
                    <a:pt x="120000" y="0"/>
                  </a:cubicBezTo>
                  <a:cubicBezTo>
                    <a:pt x="120000" y="0"/>
                    <a:pt x="120000" y="0"/>
                    <a:pt x="0" y="0"/>
                  </a:cubicBez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7" name="Shape 109"/>
            <p:cNvSpPr/>
            <p:nvPr/>
          </p:nvSpPr>
          <p:spPr>
            <a:xfrm>
              <a:off x="8493071" y="821716"/>
              <a:ext cx="3299" cy="3299"/>
            </a:xfrm>
            <a:custGeom>
              <a:avLst/>
              <a:gdLst/>
              <a:ahLst/>
              <a:cxnLst/>
              <a:rect l="0" t="0" r="0" b="0"/>
              <a:pathLst>
                <a:path w="120000" h="120000" extrusionOk="0">
                  <a:moveTo>
                    <a:pt x="120000" y="0"/>
                  </a:moveTo>
                  <a:cubicBezTo>
                    <a:pt x="0" y="0"/>
                    <a:pt x="120000" y="120000"/>
                    <a:pt x="120000" y="120000"/>
                  </a:cubicBezTo>
                  <a:cubicBezTo>
                    <a:pt x="120000" y="120000"/>
                    <a:pt x="120000" y="0"/>
                    <a:pt x="12000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8" name="Shape 110"/>
            <p:cNvSpPr/>
            <p:nvPr/>
          </p:nvSpPr>
          <p:spPr>
            <a:xfrm>
              <a:off x="8505771" y="818543"/>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39" name="Shape 111"/>
            <p:cNvSpPr/>
            <p:nvPr/>
          </p:nvSpPr>
          <p:spPr>
            <a:xfrm>
              <a:off x="8489896" y="83282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0" name="Shape 112"/>
            <p:cNvSpPr/>
            <p:nvPr/>
          </p:nvSpPr>
          <p:spPr>
            <a:xfrm>
              <a:off x="8483546" y="8645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1" name="Shape 113"/>
            <p:cNvSpPr/>
            <p:nvPr/>
          </p:nvSpPr>
          <p:spPr>
            <a:xfrm>
              <a:off x="8515296" y="899504"/>
              <a:ext cx="3299" cy="3299"/>
            </a:xfrm>
            <a:custGeom>
              <a:avLst/>
              <a:gdLst/>
              <a:ahLst/>
              <a:cxnLst/>
              <a:rect l="0" t="0" r="0" b="0"/>
              <a:pathLst>
                <a:path w="120000" h="120000" extrusionOk="0">
                  <a:moveTo>
                    <a:pt x="0" y="120000"/>
                  </a:moveTo>
                  <a:cubicBezTo>
                    <a:pt x="120000" y="120000"/>
                    <a:pt x="120000" y="120000"/>
                    <a:pt x="120000" y="0"/>
                  </a:cubicBezTo>
                  <a:cubicBezTo>
                    <a:pt x="120000" y="120000"/>
                    <a:pt x="0" y="12000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2" name="Shape 11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3" name="Shape 115"/>
            <p:cNvSpPr/>
            <p:nvPr/>
          </p:nvSpPr>
          <p:spPr>
            <a:xfrm>
              <a:off x="8518471" y="8995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4" name="Shape 116"/>
            <p:cNvSpPr/>
            <p:nvPr/>
          </p:nvSpPr>
          <p:spPr>
            <a:xfrm>
              <a:off x="8480371" y="880454"/>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5" name="Shape 117"/>
            <p:cNvSpPr/>
            <p:nvPr/>
          </p:nvSpPr>
          <p:spPr>
            <a:xfrm>
              <a:off x="8486721" y="8677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6" name="Shape 118"/>
            <p:cNvSpPr/>
            <p:nvPr/>
          </p:nvSpPr>
          <p:spPr>
            <a:xfrm>
              <a:off x="8483546" y="8868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7" name="Shape 119"/>
            <p:cNvSpPr/>
            <p:nvPr/>
          </p:nvSpPr>
          <p:spPr>
            <a:xfrm>
              <a:off x="8489896" y="8899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8" name="Shape 120"/>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49" name="Shape 121"/>
            <p:cNvSpPr/>
            <p:nvPr/>
          </p:nvSpPr>
          <p:spPr>
            <a:xfrm>
              <a:off x="8499421" y="877282"/>
              <a:ext cx="1500" cy="1500"/>
            </a:xfrm>
            <a:prstGeom prst="ellipse">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0" name="Shape 122"/>
            <p:cNvSpPr/>
            <p:nvPr/>
          </p:nvSpPr>
          <p:spPr>
            <a:xfrm>
              <a:off x="8551807" y="9153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1" name="Shape 123"/>
            <p:cNvSpPr/>
            <p:nvPr/>
          </p:nvSpPr>
          <p:spPr>
            <a:xfrm>
              <a:off x="8499421" y="877279"/>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2" name="Shape 124"/>
            <p:cNvSpPr/>
            <p:nvPr/>
          </p:nvSpPr>
          <p:spPr>
            <a:xfrm>
              <a:off x="8493071" y="836004"/>
              <a:ext cx="0" cy="0"/>
            </a:xfrm>
            <a:custGeom>
              <a:avLst/>
              <a:gdLst/>
              <a:ahLst/>
              <a:cxnLst/>
              <a:rect l="0" t="0" r="0" b="0"/>
              <a:pathLst>
                <a:path w="120000" h="120000" extrusionOk="0">
                  <a:moveTo>
                    <a:pt x="0" y="0"/>
                  </a:moveTo>
                  <a:cubicBezTo>
                    <a:pt x="0" y="0"/>
                    <a:pt x="0" y="0"/>
                    <a:pt x="0" y="0"/>
                  </a:cubicBez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3" name="Shape 125"/>
            <p:cNvSpPr/>
            <p:nvPr/>
          </p:nvSpPr>
          <p:spPr>
            <a:xfrm>
              <a:off x="8554982" y="915379"/>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4" name="Shape 126"/>
            <p:cNvSpPr/>
            <p:nvPr/>
          </p:nvSpPr>
          <p:spPr>
            <a:xfrm>
              <a:off x="8499421" y="83124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5" name="Shape 127"/>
            <p:cNvSpPr/>
            <p:nvPr/>
          </p:nvSpPr>
          <p:spPr>
            <a:xfrm>
              <a:off x="8502596" y="82806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6" name="Shape 128"/>
            <p:cNvSpPr/>
            <p:nvPr/>
          </p:nvSpPr>
          <p:spPr>
            <a:xfrm>
              <a:off x="8502596" y="824894"/>
              <a:ext cx="0" cy="3299"/>
            </a:xfrm>
            <a:custGeom>
              <a:avLst/>
              <a:gdLst/>
              <a:ahLst/>
              <a:cxnLst/>
              <a:rect l="0" t="0" r="0" b="0"/>
              <a:pathLst>
                <a:path w="120000" h="120000" extrusionOk="0">
                  <a:moveTo>
                    <a:pt x="0" y="120000"/>
                  </a:moveTo>
                  <a:cubicBezTo>
                    <a:pt x="0" y="0"/>
                    <a:pt x="0" y="0"/>
                    <a:pt x="0" y="0"/>
                  </a:cubicBezTo>
                  <a:cubicBezTo>
                    <a:pt x="0" y="0"/>
                    <a:pt x="0" y="0"/>
                    <a:pt x="0" y="0"/>
                  </a:cubicBez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7" name="Shape 129"/>
            <p:cNvSpPr/>
            <p:nvPr/>
          </p:nvSpPr>
          <p:spPr>
            <a:xfrm>
              <a:off x="8499421" y="867754"/>
              <a:ext cx="0" cy="3299"/>
            </a:xfrm>
            <a:custGeom>
              <a:avLst/>
              <a:gdLst/>
              <a:ahLst/>
              <a:cxnLst/>
              <a:rect l="0" t="0" r="0" b="0"/>
              <a:pathLst>
                <a:path w="120000" h="120000" extrusionOk="0">
                  <a:moveTo>
                    <a:pt x="0" y="0"/>
                  </a:moveTo>
                  <a:cubicBezTo>
                    <a:pt x="0" y="0"/>
                    <a:pt x="0" y="0"/>
                    <a:pt x="0" y="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8" name="Shape 130"/>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59" name="Shape 131"/>
            <p:cNvSpPr/>
            <p:nvPr/>
          </p:nvSpPr>
          <p:spPr>
            <a:xfrm>
              <a:off x="8499421" y="877282"/>
              <a:ext cx="1500" cy="1500"/>
            </a:xfrm>
            <a:prstGeom prst="rect">
              <a:avLst/>
            </a:pr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0" name="Shape 132"/>
            <p:cNvSpPr/>
            <p:nvPr/>
          </p:nvSpPr>
          <p:spPr>
            <a:xfrm>
              <a:off x="8496246" y="855054"/>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1" name="Shape 133"/>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2" name="Shape 134"/>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3" name="Shape 135"/>
            <p:cNvSpPr/>
            <p:nvPr/>
          </p:nvSpPr>
          <p:spPr>
            <a:xfrm>
              <a:off x="8508946" y="824891"/>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4" name="Shape 136"/>
            <p:cNvSpPr/>
            <p:nvPr/>
          </p:nvSpPr>
          <p:spPr>
            <a:xfrm>
              <a:off x="8505771" y="824891"/>
              <a:ext cx="3299" cy="0"/>
            </a:xfrm>
            <a:custGeom>
              <a:avLst/>
              <a:gdLst/>
              <a:ahLst/>
              <a:cxnLst/>
              <a:rect l="0" t="0" r="0" b="0"/>
              <a:pathLst>
                <a:path w="120000" h="120000" extrusionOk="0">
                  <a:moveTo>
                    <a:pt x="0" y="0"/>
                  </a:moveTo>
                  <a:cubicBezTo>
                    <a:pt x="120000" y="0"/>
                    <a:pt x="120000" y="0"/>
                    <a:pt x="120000" y="0"/>
                  </a:cubicBezTo>
                  <a:cubicBezTo>
                    <a:pt x="120000" y="0"/>
                    <a:pt x="12000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5" name="Shape 137"/>
            <p:cNvSpPr/>
            <p:nvPr/>
          </p:nvSpPr>
          <p:spPr>
            <a:xfrm>
              <a:off x="8505771" y="821716"/>
              <a:ext cx="3299" cy="3299"/>
            </a:xfrm>
            <a:custGeom>
              <a:avLst/>
              <a:gdLst/>
              <a:ahLst/>
              <a:cxnLst/>
              <a:rect l="0" t="0" r="0" b="0"/>
              <a:pathLst>
                <a:path w="120000" h="120000" extrusionOk="0">
                  <a:moveTo>
                    <a:pt x="0" y="120000"/>
                  </a:moveTo>
                  <a:cubicBezTo>
                    <a:pt x="0" y="120000"/>
                    <a:pt x="120000" y="120000"/>
                    <a:pt x="120000" y="120000"/>
                  </a:cubicBezTo>
                  <a:cubicBezTo>
                    <a:pt x="120000" y="120000"/>
                    <a:pt x="120000" y="120000"/>
                    <a:pt x="120000" y="120000"/>
                  </a:cubicBezTo>
                  <a:cubicBezTo>
                    <a:pt x="120000" y="120000"/>
                    <a:pt x="0" y="0"/>
                    <a:pt x="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6" name="Shape 138"/>
            <p:cNvSpPr/>
            <p:nvPr/>
          </p:nvSpPr>
          <p:spPr>
            <a:xfrm>
              <a:off x="8496246" y="815370"/>
              <a:ext cx="3299" cy="3299"/>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0" y="0"/>
                    <a:pt x="120000" y="120000"/>
                    <a:pt x="120000" y="12000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7" name="Shape 139"/>
            <p:cNvSpPr/>
            <p:nvPr/>
          </p:nvSpPr>
          <p:spPr>
            <a:xfrm>
              <a:off x="8496246" y="821716"/>
              <a:ext cx="0" cy="0"/>
            </a:xfrm>
            <a:custGeom>
              <a:avLst/>
              <a:gdLst/>
              <a:ahLst/>
              <a:cxnLst/>
              <a:rect l="0" t="0" r="0" b="0"/>
              <a:pathLst>
                <a:path w="120000" h="120000" extrusionOk="0">
                  <a:moveTo>
                    <a:pt x="0" y="0"/>
                  </a:moveTo>
                  <a:cubicBezTo>
                    <a:pt x="0" y="0"/>
                    <a:pt x="0" y="0"/>
                    <a:pt x="0" y="0"/>
                  </a:cubicBezTo>
                  <a:cubicBezTo>
                    <a:pt x="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8" name="Shape 140"/>
            <p:cNvSpPr/>
            <p:nvPr/>
          </p:nvSpPr>
          <p:spPr>
            <a:xfrm>
              <a:off x="8486721" y="842354"/>
              <a:ext cx="3299" cy="0"/>
            </a:xfrm>
            <a:custGeom>
              <a:avLst/>
              <a:gdLst/>
              <a:ahLst/>
              <a:cxnLst/>
              <a:rect l="0" t="0" r="0" b="0"/>
              <a:pathLst>
                <a:path w="120000" h="120000" extrusionOk="0">
                  <a:moveTo>
                    <a:pt x="120000" y="0"/>
                  </a:moveTo>
                  <a:cubicBezTo>
                    <a:pt x="0" y="0"/>
                    <a:pt x="0" y="0"/>
                    <a:pt x="0" y="0"/>
                  </a:cubicBezTo>
                  <a:cubicBezTo>
                    <a:pt x="120000" y="0"/>
                    <a:pt x="120000" y="0"/>
                    <a:pt x="12000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69" name="Shape 141"/>
            <p:cNvSpPr/>
            <p:nvPr/>
          </p:nvSpPr>
          <p:spPr>
            <a:xfrm>
              <a:off x="8496246" y="848704"/>
              <a:ext cx="3299" cy="0"/>
            </a:xfrm>
            <a:custGeom>
              <a:avLst/>
              <a:gdLst/>
              <a:ahLst/>
              <a:cxnLst/>
              <a:rect l="0" t="0" r="0" b="0"/>
              <a:pathLst>
                <a:path w="120000" h="120000" extrusionOk="0">
                  <a:moveTo>
                    <a:pt x="120000" y="0"/>
                  </a:moveTo>
                  <a:lnTo>
                    <a:pt x="120000" y="0"/>
                  </a:lnTo>
                  <a:lnTo>
                    <a:pt x="0" y="0"/>
                  </a:lnTo>
                  <a:lnTo>
                    <a:pt x="12000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0" name="Shape 142"/>
            <p:cNvSpPr/>
            <p:nvPr/>
          </p:nvSpPr>
          <p:spPr>
            <a:xfrm>
              <a:off x="8486721" y="848707"/>
              <a:ext cx="0" cy="3299"/>
            </a:xfrm>
            <a:custGeom>
              <a:avLst/>
              <a:gdLst/>
              <a:ahLst/>
              <a:cxnLst/>
              <a:rect l="0" t="0" r="0" b="0"/>
              <a:pathLst>
                <a:path w="120000" h="120000" extrusionOk="0">
                  <a:moveTo>
                    <a:pt x="0" y="120000"/>
                  </a:moveTo>
                  <a:lnTo>
                    <a:pt x="0" y="0"/>
                  </a:lnTo>
                  <a:lnTo>
                    <a:pt x="0" y="120000"/>
                  </a:lnTo>
                  <a:lnTo>
                    <a:pt x="0" y="12000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1" name="Shape 143"/>
            <p:cNvSpPr/>
            <p:nvPr/>
          </p:nvSpPr>
          <p:spPr>
            <a:xfrm>
              <a:off x="8486721" y="889979"/>
              <a:ext cx="3299" cy="0"/>
            </a:xfrm>
            <a:custGeom>
              <a:avLst/>
              <a:gdLst/>
              <a:ahLst/>
              <a:cxnLst/>
              <a:rect l="0" t="0" r="0" b="0"/>
              <a:pathLst>
                <a:path w="120000" h="120000" extrusionOk="0">
                  <a:moveTo>
                    <a:pt x="0" y="0"/>
                  </a:moveTo>
                  <a:cubicBezTo>
                    <a:pt x="120000" y="0"/>
                    <a:pt x="120000" y="0"/>
                    <a:pt x="120000" y="0"/>
                  </a:cubicBezTo>
                  <a:cubicBezTo>
                    <a:pt x="120000" y="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2" name="Shape 144"/>
            <p:cNvSpPr/>
            <p:nvPr/>
          </p:nvSpPr>
          <p:spPr>
            <a:xfrm>
              <a:off x="8505771" y="893157"/>
              <a:ext cx="0" cy="3299"/>
            </a:xfrm>
            <a:custGeom>
              <a:avLst/>
              <a:gdLst/>
              <a:ahLst/>
              <a:cxnLst/>
              <a:rect l="0" t="0" r="0" b="0"/>
              <a:pathLst>
                <a:path w="120000" h="120000" extrusionOk="0">
                  <a:moveTo>
                    <a:pt x="0" y="0"/>
                  </a:moveTo>
                  <a:cubicBezTo>
                    <a:pt x="0" y="120000"/>
                    <a:pt x="0" y="120000"/>
                    <a:pt x="0" y="120000"/>
                  </a:cubicBezTo>
                  <a:cubicBezTo>
                    <a:pt x="0" y="120000"/>
                    <a:pt x="0" y="0"/>
                    <a:pt x="0" y="0"/>
                  </a:cubicBez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3" name="Shape 145"/>
            <p:cNvSpPr/>
            <p:nvPr/>
          </p:nvSpPr>
          <p:spPr>
            <a:xfrm>
              <a:off x="8539110" y="924904"/>
              <a:ext cx="3299" cy="0"/>
            </a:xfrm>
            <a:custGeom>
              <a:avLst/>
              <a:gdLst/>
              <a:ahLst/>
              <a:cxnLst/>
              <a:rect l="0" t="0" r="0" b="0"/>
              <a:pathLst>
                <a:path w="120000" h="120000" extrusionOk="0">
                  <a:moveTo>
                    <a:pt x="0" y="0"/>
                  </a:moveTo>
                  <a:lnTo>
                    <a:pt x="0" y="0"/>
                  </a:lnTo>
                  <a:lnTo>
                    <a:pt x="120000" y="0"/>
                  </a:lnTo>
                  <a:lnTo>
                    <a:pt x="0" y="0"/>
                  </a:lnTo>
                  <a:close/>
                </a:path>
              </a:pathLst>
            </a:custGeom>
            <a:solidFill>
              <a:srgbClr val="F05370"/>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4" name="Shape 146"/>
            <p:cNvSpPr/>
            <p:nvPr/>
          </p:nvSpPr>
          <p:spPr>
            <a:xfrm>
              <a:off x="6694252" y="2576550"/>
              <a:ext cx="578526" cy="914081"/>
            </a:xfrm>
            <a:custGeom>
              <a:avLst/>
              <a:gdLst/>
              <a:ahLst/>
              <a:cxnLst/>
              <a:rect l="0" t="0" r="0" b="0"/>
              <a:pathLst>
                <a:path w="120000" h="120000" extrusionOk="0">
                  <a:moveTo>
                    <a:pt x="99904" y="28012"/>
                  </a:moveTo>
                  <a:cubicBezTo>
                    <a:pt x="99904" y="28012"/>
                    <a:pt x="100589" y="27231"/>
                    <a:pt x="101686" y="25860"/>
                  </a:cubicBezTo>
                  <a:cubicBezTo>
                    <a:pt x="96038" y="21347"/>
                    <a:pt x="89540" y="17234"/>
                    <a:pt x="82330" y="13607"/>
                  </a:cubicBezTo>
                  <a:cubicBezTo>
                    <a:pt x="72515" y="8625"/>
                    <a:pt x="61823" y="4356"/>
                    <a:pt x="51295" y="0"/>
                  </a:cubicBezTo>
                  <a:cubicBezTo>
                    <a:pt x="20891" y="33601"/>
                    <a:pt x="0" y="88845"/>
                    <a:pt x="120000" y="120000"/>
                  </a:cubicBezTo>
                  <a:lnTo>
                    <a:pt x="115750" y="95666"/>
                  </a:lnTo>
                  <a:cubicBezTo>
                    <a:pt x="115750" y="95701"/>
                    <a:pt x="44276" y="64842"/>
                    <a:pt x="99904" y="28012"/>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5" name="Shape 147"/>
            <p:cNvSpPr/>
            <p:nvPr/>
          </p:nvSpPr>
          <p:spPr>
            <a:xfrm>
              <a:off x="8048478" y="1436844"/>
              <a:ext cx="63684" cy="227017"/>
            </a:xfrm>
            <a:custGeom>
              <a:avLst/>
              <a:gdLst/>
              <a:ahLst/>
              <a:cxnLst/>
              <a:rect l="0" t="0" r="0" b="0"/>
              <a:pathLst>
                <a:path w="120000" h="120000" extrusionOk="0">
                  <a:moveTo>
                    <a:pt x="0" y="0"/>
                  </a:moveTo>
                  <a:cubicBezTo>
                    <a:pt x="0" y="0"/>
                    <a:pt x="106500" y="3498"/>
                    <a:pt x="113500" y="50309"/>
                  </a:cubicBezTo>
                  <a:cubicBezTo>
                    <a:pt x="120000" y="94950"/>
                    <a:pt x="0" y="120000"/>
                    <a:pt x="0" y="12000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6" name="Shape 148"/>
            <p:cNvSpPr/>
            <p:nvPr/>
          </p:nvSpPr>
          <p:spPr>
            <a:xfrm>
              <a:off x="7345414" y="1013345"/>
              <a:ext cx="732181" cy="1347977"/>
            </a:xfrm>
            <a:custGeom>
              <a:avLst/>
              <a:gdLst/>
              <a:ahLst/>
              <a:cxnLst/>
              <a:rect l="0" t="0" r="0" b="0"/>
              <a:pathLst>
                <a:path w="120000" h="120000" extrusionOk="0">
                  <a:moveTo>
                    <a:pt x="27588" y="8807"/>
                  </a:moveTo>
                  <a:cubicBezTo>
                    <a:pt x="27588" y="8807"/>
                    <a:pt x="11312" y="15990"/>
                    <a:pt x="9297" y="20936"/>
                  </a:cubicBezTo>
                  <a:cubicBezTo>
                    <a:pt x="7281" y="25893"/>
                    <a:pt x="9297" y="37727"/>
                    <a:pt x="9297" y="37727"/>
                  </a:cubicBezTo>
                  <a:cubicBezTo>
                    <a:pt x="9297" y="37727"/>
                    <a:pt x="0" y="35466"/>
                    <a:pt x="173" y="45769"/>
                  </a:cubicBezTo>
                  <a:cubicBezTo>
                    <a:pt x="303" y="51315"/>
                    <a:pt x="2188" y="57356"/>
                    <a:pt x="13870" y="61218"/>
                  </a:cubicBezTo>
                  <a:cubicBezTo>
                    <a:pt x="13870" y="61218"/>
                    <a:pt x="13870" y="65540"/>
                    <a:pt x="16947" y="70485"/>
                  </a:cubicBezTo>
                  <a:cubicBezTo>
                    <a:pt x="20003" y="75443"/>
                    <a:pt x="27285" y="80023"/>
                    <a:pt x="41957" y="82979"/>
                  </a:cubicBezTo>
                  <a:cubicBezTo>
                    <a:pt x="48069" y="84215"/>
                    <a:pt x="40787" y="100394"/>
                    <a:pt x="40787" y="100394"/>
                  </a:cubicBezTo>
                  <a:cubicBezTo>
                    <a:pt x="40787" y="100394"/>
                    <a:pt x="53270" y="119999"/>
                    <a:pt x="68918" y="119941"/>
                  </a:cubicBezTo>
                  <a:cubicBezTo>
                    <a:pt x="78280" y="119905"/>
                    <a:pt x="95965" y="104280"/>
                    <a:pt x="98045" y="98204"/>
                  </a:cubicBezTo>
                  <a:cubicBezTo>
                    <a:pt x="98045" y="98204"/>
                    <a:pt x="87881" y="85404"/>
                    <a:pt x="97677" y="81554"/>
                  </a:cubicBezTo>
                  <a:cubicBezTo>
                    <a:pt x="107451" y="77703"/>
                    <a:pt x="120000" y="72251"/>
                    <a:pt x="116944" y="50185"/>
                  </a:cubicBezTo>
                  <a:cubicBezTo>
                    <a:pt x="113888" y="28118"/>
                    <a:pt x="114928" y="22031"/>
                    <a:pt x="110832" y="17085"/>
                  </a:cubicBezTo>
                  <a:cubicBezTo>
                    <a:pt x="106779" y="12128"/>
                    <a:pt x="84457" y="0"/>
                    <a:pt x="27588" y="8807"/>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7" name="Shape 149"/>
            <p:cNvSpPr/>
            <p:nvPr/>
          </p:nvSpPr>
          <p:spPr>
            <a:xfrm>
              <a:off x="7642278" y="1937155"/>
              <a:ext cx="271998" cy="139793"/>
            </a:xfrm>
            <a:custGeom>
              <a:avLst/>
              <a:gdLst/>
              <a:ahLst/>
              <a:cxnLst/>
              <a:rect l="0" t="0" r="0" b="0"/>
              <a:pathLst>
                <a:path w="120000" h="120000" extrusionOk="0">
                  <a:moveTo>
                    <a:pt x="0" y="14164"/>
                  </a:moveTo>
                  <a:cubicBezTo>
                    <a:pt x="0" y="14164"/>
                    <a:pt x="70423" y="69801"/>
                    <a:pt x="116379" y="0"/>
                  </a:cubicBezTo>
                  <a:cubicBezTo>
                    <a:pt x="116379" y="0"/>
                    <a:pt x="120000" y="98810"/>
                    <a:pt x="74510" y="109461"/>
                  </a:cubicBezTo>
                  <a:cubicBezTo>
                    <a:pt x="29197" y="120000"/>
                    <a:pt x="0" y="14164"/>
                    <a:pt x="0" y="1416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8" name="Shape 150"/>
            <p:cNvSpPr/>
            <p:nvPr/>
          </p:nvSpPr>
          <p:spPr>
            <a:xfrm>
              <a:off x="7217396" y="546941"/>
              <a:ext cx="1149337" cy="972926"/>
            </a:xfrm>
            <a:custGeom>
              <a:avLst/>
              <a:gdLst/>
              <a:ahLst/>
              <a:cxnLst/>
              <a:rect l="0" t="0" r="0" b="0"/>
              <a:pathLst>
                <a:path w="120000" h="120000" extrusionOk="0">
                  <a:moveTo>
                    <a:pt x="33863" y="79026"/>
                  </a:moveTo>
                  <a:cubicBezTo>
                    <a:pt x="33863" y="79026"/>
                    <a:pt x="37067" y="65227"/>
                    <a:pt x="46804" y="72812"/>
                  </a:cubicBezTo>
                  <a:cubicBezTo>
                    <a:pt x="56554" y="80413"/>
                    <a:pt x="55187" y="106934"/>
                    <a:pt x="88194" y="106184"/>
                  </a:cubicBezTo>
                  <a:cubicBezTo>
                    <a:pt x="116616" y="105548"/>
                    <a:pt x="120000" y="78162"/>
                    <a:pt x="120000" y="78162"/>
                  </a:cubicBezTo>
                  <a:cubicBezTo>
                    <a:pt x="120000" y="78162"/>
                    <a:pt x="110539" y="92744"/>
                    <a:pt x="102819" y="86725"/>
                  </a:cubicBezTo>
                  <a:cubicBezTo>
                    <a:pt x="95099" y="80690"/>
                    <a:pt x="99380" y="59372"/>
                    <a:pt x="98096" y="47677"/>
                  </a:cubicBezTo>
                  <a:cubicBezTo>
                    <a:pt x="96812" y="35998"/>
                    <a:pt x="42136" y="0"/>
                    <a:pt x="16020" y="56289"/>
                  </a:cubicBezTo>
                  <a:cubicBezTo>
                    <a:pt x="16020" y="56289"/>
                    <a:pt x="15592" y="66972"/>
                    <a:pt x="18589" y="71523"/>
                  </a:cubicBezTo>
                  <a:lnTo>
                    <a:pt x="13368" y="74068"/>
                  </a:lnTo>
                  <a:cubicBezTo>
                    <a:pt x="13368" y="74068"/>
                    <a:pt x="0" y="87182"/>
                    <a:pt x="13368" y="120000"/>
                  </a:cubicBezTo>
                  <a:cubicBezTo>
                    <a:pt x="13368" y="120000"/>
                    <a:pt x="15702" y="108305"/>
                    <a:pt x="19210" y="111583"/>
                  </a:cubicBezTo>
                  <a:cubicBezTo>
                    <a:pt x="22373" y="114519"/>
                    <a:pt x="22911" y="116688"/>
                    <a:pt x="22911" y="116688"/>
                  </a:cubicBezTo>
                  <a:cubicBezTo>
                    <a:pt x="22911" y="116688"/>
                    <a:pt x="18630" y="100948"/>
                    <a:pt x="21199" y="90313"/>
                  </a:cubicBezTo>
                  <a:cubicBezTo>
                    <a:pt x="23740" y="79679"/>
                    <a:pt x="33863" y="79026"/>
                    <a:pt x="33863" y="79026"/>
                  </a:cubicBezTo>
                  <a:close/>
                </a:path>
              </a:pathLst>
            </a:custGeom>
            <a:solidFill>
              <a:srgbClr val="8D380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79" name="Shape 151"/>
            <p:cNvSpPr/>
            <p:nvPr/>
          </p:nvSpPr>
          <p:spPr>
            <a:xfrm>
              <a:off x="7499728" y="1546869"/>
              <a:ext cx="86438" cy="58061"/>
            </a:xfrm>
            <a:custGeom>
              <a:avLst/>
              <a:gdLst/>
              <a:ahLst/>
              <a:cxnLst/>
              <a:rect l="0" t="0" r="0" b="0"/>
              <a:pathLst>
                <a:path w="120000" h="120000" extrusionOk="0">
                  <a:moveTo>
                    <a:pt x="113394" y="10958"/>
                  </a:moveTo>
                  <a:cubicBezTo>
                    <a:pt x="106605" y="0"/>
                    <a:pt x="93577" y="3835"/>
                    <a:pt x="85871" y="10136"/>
                  </a:cubicBezTo>
                  <a:cubicBezTo>
                    <a:pt x="58899" y="30958"/>
                    <a:pt x="33027" y="57260"/>
                    <a:pt x="8807" y="83561"/>
                  </a:cubicBezTo>
                  <a:cubicBezTo>
                    <a:pt x="3486" y="89041"/>
                    <a:pt x="0" y="101369"/>
                    <a:pt x="4587" y="109041"/>
                  </a:cubicBezTo>
                  <a:cubicBezTo>
                    <a:pt x="10825" y="120000"/>
                    <a:pt x="24220" y="115890"/>
                    <a:pt x="31559" y="109863"/>
                  </a:cubicBezTo>
                  <a:cubicBezTo>
                    <a:pt x="56330" y="87397"/>
                    <a:pt x="80733" y="64109"/>
                    <a:pt x="104954" y="41095"/>
                  </a:cubicBezTo>
                  <a:cubicBezTo>
                    <a:pt x="110825" y="35616"/>
                    <a:pt x="120000" y="22465"/>
                    <a:pt x="113394" y="1095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0" name="Shape 152"/>
            <p:cNvSpPr/>
            <p:nvPr/>
          </p:nvSpPr>
          <p:spPr>
            <a:xfrm>
              <a:off x="7534328" y="1571782"/>
              <a:ext cx="95461" cy="60937"/>
            </a:xfrm>
            <a:custGeom>
              <a:avLst/>
              <a:gdLst/>
              <a:ahLst/>
              <a:cxnLst/>
              <a:rect l="0" t="0" r="0" b="0"/>
              <a:pathLst>
                <a:path w="120000" h="120000" extrusionOk="0">
                  <a:moveTo>
                    <a:pt x="114041" y="10434"/>
                  </a:moveTo>
                  <a:cubicBezTo>
                    <a:pt x="107917" y="0"/>
                    <a:pt x="96165" y="3652"/>
                    <a:pt x="89710" y="9652"/>
                  </a:cubicBezTo>
                  <a:cubicBezTo>
                    <a:pt x="64055" y="33130"/>
                    <a:pt x="39724" y="59739"/>
                    <a:pt x="13572" y="81130"/>
                  </a:cubicBezTo>
                  <a:cubicBezTo>
                    <a:pt x="7944" y="85565"/>
                    <a:pt x="0" y="99391"/>
                    <a:pt x="6124" y="109826"/>
                  </a:cubicBezTo>
                  <a:cubicBezTo>
                    <a:pt x="12082" y="120000"/>
                    <a:pt x="23337" y="115565"/>
                    <a:pt x="30289" y="110608"/>
                  </a:cubicBezTo>
                  <a:cubicBezTo>
                    <a:pt x="56937" y="89217"/>
                    <a:pt x="81268" y="62608"/>
                    <a:pt x="106924" y="39130"/>
                  </a:cubicBezTo>
                  <a:cubicBezTo>
                    <a:pt x="112055" y="33913"/>
                    <a:pt x="120000" y="20608"/>
                    <a:pt x="114041"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1" name="Shape 153"/>
            <p:cNvSpPr/>
            <p:nvPr/>
          </p:nvSpPr>
          <p:spPr>
            <a:xfrm>
              <a:off x="7592457" y="1602920"/>
              <a:ext cx="51913" cy="40800"/>
            </a:xfrm>
            <a:custGeom>
              <a:avLst/>
              <a:gdLst/>
              <a:ahLst/>
              <a:cxnLst/>
              <a:rect l="0" t="0" r="0" b="0"/>
              <a:pathLst>
                <a:path w="120000" h="120000" extrusionOk="0">
                  <a:moveTo>
                    <a:pt x="108979" y="10129"/>
                  </a:moveTo>
                  <a:cubicBezTo>
                    <a:pt x="95204" y="0"/>
                    <a:pt x="73469" y="6623"/>
                    <a:pt x="62142" y="19870"/>
                  </a:cubicBezTo>
                  <a:cubicBezTo>
                    <a:pt x="47448" y="37402"/>
                    <a:pt x="31224" y="51818"/>
                    <a:pt x="17448" y="69350"/>
                  </a:cubicBezTo>
                  <a:cubicBezTo>
                    <a:pt x="8571" y="80259"/>
                    <a:pt x="0" y="100129"/>
                    <a:pt x="15612" y="110259"/>
                  </a:cubicBezTo>
                  <a:cubicBezTo>
                    <a:pt x="29387" y="120000"/>
                    <a:pt x="51122" y="113376"/>
                    <a:pt x="62142" y="100129"/>
                  </a:cubicBezTo>
                  <a:cubicBezTo>
                    <a:pt x="78673" y="80259"/>
                    <a:pt x="96734" y="65064"/>
                    <a:pt x="112346" y="44025"/>
                  </a:cubicBezTo>
                  <a:cubicBezTo>
                    <a:pt x="119999" y="33116"/>
                    <a:pt x="119387" y="16753"/>
                    <a:pt x="108979"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2" name="Shape 154"/>
            <p:cNvSpPr/>
            <p:nvPr/>
          </p:nvSpPr>
          <p:spPr>
            <a:xfrm>
              <a:off x="7899007" y="1537179"/>
              <a:ext cx="86438" cy="57409"/>
            </a:xfrm>
            <a:custGeom>
              <a:avLst/>
              <a:gdLst/>
              <a:ahLst/>
              <a:cxnLst/>
              <a:rect l="0" t="0" r="0" b="0"/>
              <a:pathLst>
                <a:path w="120000" h="120000" extrusionOk="0">
                  <a:moveTo>
                    <a:pt x="112705" y="10709"/>
                  </a:moveTo>
                  <a:cubicBezTo>
                    <a:pt x="106139" y="0"/>
                    <a:pt x="93191" y="3844"/>
                    <a:pt x="85531" y="10160"/>
                  </a:cubicBezTo>
                  <a:cubicBezTo>
                    <a:pt x="58723" y="31029"/>
                    <a:pt x="33009" y="57391"/>
                    <a:pt x="8753" y="83752"/>
                  </a:cubicBezTo>
                  <a:cubicBezTo>
                    <a:pt x="3647" y="88970"/>
                    <a:pt x="0" y="101601"/>
                    <a:pt x="4741" y="109290"/>
                  </a:cubicBezTo>
                  <a:cubicBezTo>
                    <a:pt x="10942" y="120000"/>
                    <a:pt x="24255" y="116155"/>
                    <a:pt x="31550" y="110114"/>
                  </a:cubicBezTo>
                  <a:cubicBezTo>
                    <a:pt x="55623" y="87597"/>
                    <a:pt x="80425" y="64256"/>
                    <a:pt x="104498" y="40915"/>
                  </a:cubicBezTo>
                  <a:cubicBezTo>
                    <a:pt x="110699" y="35697"/>
                    <a:pt x="120000" y="22517"/>
                    <a:pt x="112705" y="1070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3" name="Shape 155"/>
            <p:cNvSpPr/>
            <p:nvPr/>
          </p:nvSpPr>
          <p:spPr>
            <a:xfrm>
              <a:off x="7933609" y="1562095"/>
              <a:ext cx="96245" cy="60937"/>
            </a:xfrm>
            <a:custGeom>
              <a:avLst/>
              <a:gdLst/>
              <a:ahLst/>
              <a:cxnLst/>
              <a:rect l="0" t="0" r="0" b="0"/>
              <a:pathLst>
                <a:path w="120000" h="120000" extrusionOk="0">
                  <a:moveTo>
                    <a:pt x="113875" y="10434"/>
                  </a:moveTo>
                  <a:cubicBezTo>
                    <a:pt x="107917" y="0"/>
                    <a:pt x="96165" y="3652"/>
                    <a:pt x="89710" y="9652"/>
                  </a:cubicBezTo>
                  <a:cubicBezTo>
                    <a:pt x="63889" y="33130"/>
                    <a:pt x="39724" y="59739"/>
                    <a:pt x="13406" y="80869"/>
                  </a:cubicBezTo>
                  <a:cubicBezTo>
                    <a:pt x="7944" y="85304"/>
                    <a:pt x="0" y="99391"/>
                    <a:pt x="5958" y="109826"/>
                  </a:cubicBezTo>
                  <a:cubicBezTo>
                    <a:pt x="12082" y="120000"/>
                    <a:pt x="23337" y="115565"/>
                    <a:pt x="30289" y="110347"/>
                  </a:cubicBezTo>
                  <a:cubicBezTo>
                    <a:pt x="56937" y="88956"/>
                    <a:pt x="81268" y="62608"/>
                    <a:pt x="106924" y="39130"/>
                  </a:cubicBezTo>
                  <a:cubicBezTo>
                    <a:pt x="112055" y="33913"/>
                    <a:pt x="120000" y="20608"/>
                    <a:pt x="113875" y="10434"/>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4" name="Shape 156"/>
            <p:cNvSpPr/>
            <p:nvPr/>
          </p:nvSpPr>
          <p:spPr>
            <a:xfrm>
              <a:off x="7991735" y="1592540"/>
              <a:ext cx="52569" cy="40800"/>
            </a:xfrm>
            <a:custGeom>
              <a:avLst/>
              <a:gdLst/>
              <a:ahLst/>
              <a:cxnLst/>
              <a:rect l="0" t="0" r="0" b="0"/>
              <a:pathLst>
                <a:path w="120000" h="120000" extrusionOk="0">
                  <a:moveTo>
                    <a:pt x="108151" y="10129"/>
                  </a:moveTo>
                  <a:cubicBezTo>
                    <a:pt x="94177" y="0"/>
                    <a:pt x="72911" y="6623"/>
                    <a:pt x="61670" y="19870"/>
                  </a:cubicBezTo>
                  <a:cubicBezTo>
                    <a:pt x="47088" y="37402"/>
                    <a:pt x="30987" y="51818"/>
                    <a:pt x="17012" y="69350"/>
                  </a:cubicBezTo>
                  <a:cubicBezTo>
                    <a:pt x="8506" y="80259"/>
                    <a:pt x="0" y="100129"/>
                    <a:pt x="15493" y="109870"/>
                  </a:cubicBezTo>
                  <a:cubicBezTo>
                    <a:pt x="29164" y="120000"/>
                    <a:pt x="50430" y="113376"/>
                    <a:pt x="61670" y="100129"/>
                  </a:cubicBezTo>
                  <a:cubicBezTo>
                    <a:pt x="78075" y="80259"/>
                    <a:pt x="96000" y="65064"/>
                    <a:pt x="111493" y="44025"/>
                  </a:cubicBezTo>
                  <a:cubicBezTo>
                    <a:pt x="120000" y="33116"/>
                    <a:pt x="118177" y="16753"/>
                    <a:pt x="108151" y="101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5" name="Shape 157"/>
            <p:cNvSpPr/>
            <p:nvPr/>
          </p:nvSpPr>
          <p:spPr>
            <a:xfrm>
              <a:off x="7757152" y="1451375"/>
              <a:ext cx="85131" cy="236693"/>
            </a:xfrm>
            <a:custGeom>
              <a:avLst/>
              <a:gdLst/>
              <a:ahLst/>
              <a:cxnLst/>
              <a:rect l="0" t="0" r="0" b="0"/>
              <a:pathLst>
                <a:path w="120000" h="120000" extrusionOk="0">
                  <a:moveTo>
                    <a:pt x="113281" y="77808"/>
                  </a:moveTo>
                  <a:cubicBezTo>
                    <a:pt x="109548" y="68149"/>
                    <a:pt x="37884" y="44471"/>
                    <a:pt x="36765" y="7378"/>
                  </a:cubicBezTo>
                  <a:cubicBezTo>
                    <a:pt x="36765" y="0"/>
                    <a:pt x="14743" y="1878"/>
                    <a:pt x="13623" y="7915"/>
                  </a:cubicBezTo>
                  <a:cubicBezTo>
                    <a:pt x="10077" y="29111"/>
                    <a:pt x="21088" y="50508"/>
                    <a:pt x="61586" y="69491"/>
                  </a:cubicBezTo>
                  <a:cubicBezTo>
                    <a:pt x="73716" y="74924"/>
                    <a:pt x="86407" y="83845"/>
                    <a:pt x="77449" y="91961"/>
                  </a:cubicBezTo>
                  <a:cubicBezTo>
                    <a:pt x="67931" y="100480"/>
                    <a:pt x="44230" y="104304"/>
                    <a:pt x="25194" y="108462"/>
                  </a:cubicBezTo>
                  <a:cubicBezTo>
                    <a:pt x="0" y="114164"/>
                    <a:pt x="24821" y="120000"/>
                    <a:pt x="45349" y="116377"/>
                  </a:cubicBezTo>
                  <a:cubicBezTo>
                    <a:pt x="90513" y="108261"/>
                    <a:pt x="120000" y="96523"/>
                    <a:pt x="113281" y="7780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6" name="Shape 158"/>
            <p:cNvSpPr/>
            <p:nvPr/>
          </p:nvSpPr>
          <p:spPr>
            <a:xfrm>
              <a:off x="7571003" y="1440994"/>
              <a:ext cx="61592" cy="75452"/>
            </a:xfrm>
            <a:custGeom>
              <a:avLst/>
              <a:gdLst/>
              <a:ahLst/>
              <a:cxnLst/>
              <a:rect l="0" t="0" r="0" b="0"/>
              <a:pathLst>
                <a:path w="120000" h="120000" extrusionOk="0">
                  <a:moveTo>
                    <a:pt x="120000" y="70526"/>
                  </a:moveTo>
                  <a:cubicBezTo>
                    <a:pt x="120000" y="97894"/>
                    <a:pt x="93333" y="119999"/>
                    <a:pt x="60000" y="119999"/>
                  </a:cubicBezTo>
                  <a:cubicBezTo>
                    <a:pt x="26666" y="119999"/>
                    <a:pt x="0" y="97894"/>
                    <a:pt x="0" y="70526"/>
                  </a:cubicBezTo>
                  <a:lnTo>
                    <a:pt x="0" y="49263"/>
                  </a:lnTo>
                  <a:cubicBezTo>
                    <a:pt x="0" y="21894"/>
                    <a:pt x="26666" y="0"/>
                    <a:pt x="60000" y="0"/>
                  </a:cubicBezTo>
                  <a:cubicBezTo>
                    <a:pt x="93333"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7" name="Shape 159"/>
            <p:cNvSpPr/>
            <p:nvPr/>
          </p:nvSpPr>
          <p:spPr>
            <a:xfrm>
              <a:off x="7882402" y="1440994"/>
              <a:ext cx="61592" cy="75452"/>
            </a:xfrm>
            <a:custGeom>
              <a:avLst/>
              <a:gdLst/>
              <a:ahLst/>
              <a:cxnLst/>
              <a:rect l="0" t="0" r="0" b="0"/>
              <a:pathLst>
                <a:path w="120000" h="120000" extrusionOk="0">
                  <a:moveTo>
                    <a:pt x="120000" y="70526"/>
                  </a:moveTo>
                  <a:cubicBezTo>
                    <a:pt x="120000" y="97894"/>
                    <a:pt x="93134" y="119999"/>
                    <a:pt x="59872" y="119999"/>
                  </a:cubicBezTo>
                  <a:cubicBezTo>
                    <a:pt x="26865" y="119999"/>
                    <a:pt x="0" y="97894"/>
                    <a:pt x="0" y="70526"/>
                  </a:cubicBezTo>
                  <a:lnTo>
                    <a:pt x="0" y="49263"/>
                  </a:lnTo>
                  <a:cubicBezTo>
                    <a:pt x="0" y="21894"/>
                    <a:pt x="26865" y="0"/>
                    <a:pt x="59872" y="0"/>
                  </a:cubicBezTo>
                  <a:cubicBezTo>
                    <a:pt x="93134" y="0"/>
                    <a:pt x="120000" y="21894"/>
                    <a:pt x="120000" y="49263"/>
                  </a:cubicBezTo>
                  <a:lnTo>
                    <a:pt x="120000" y="70526"/>
                  </a:lnTo>
                  <a:close/>
                </a:path>
              </a:pathLst>
            </a:custGeom>
            <a:solidFill>
              <a:srgbClr val="836C5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8" name="Shape 160"/>
            <p:cNvSpPr/>
            <p:nvPr/>
          </p:nvSpPr>
          <p:spPr>
            <a:xfrm>
              <a:off x="7412535" y="1406394"/>
              <a:ext cx="676080" cy="232509"/>
            </a:xfrm>
            <a:custGeom>
              <a:avLst/>
              <a:gdLst/>
              <a:ahLst/>
              <a:cxnLst/>
              <a:rect l="0" t="0" r="0" b="0"/>
              <a:pathLst>
                <a:path w="120000" h="120000" extrusionOk="0">
                  <a:moveTo>
                    <a:pt x="107868" y="2112"/>
                  </a:moveTo>
                  <a:cubicBezTo>
                    <a:pt x="100852" y="954"/>
                    <a:pt x="85482" y="0"/>
                    <a:pt x="78678" y="1908"/>
                  </a:cubicBezTo>
                  <a:cubicBezTo>
                    <a:pt x="71849" y="3884"/>
                    <a:pt x="70465" y="5178"/>
                    <a:pt x="69409" y="7495"/>
                  </a:cubicBezTo>
                  <a:cubicBezTo>
                    <a:pt x="68353" y="9812"/>
                    <a:pt x="67884" y="13492"/>
                    <a:pt x="65960" y="14446"/>
                  </a:cubicBezTo>
                  <a:cubicBezTo>
                    <a:pt x="64247" y="15195"/>
                    <a:pt x="60657" y="16149"/>
                    <a:pt x="60000" y="16354"/>
                  </a:cubicBezTo>
                  <a:cubicBezTo>
                    <a:pt x="59272" y="16149"/>
                    <a:pt x="55752" y="15195"/>
                    <a:pt x="54039" y="14446"/>
                  </a:cubicBezTo>
                  <a:cubicBezTo>
                    <a:pt x="52115" y="13696"/>
                    <a:pt x="51646" y="10017"/>
                    <a:pt x="50590" y="7495"/>
                  </a:cubicBezTo>
                  <a:cubicBezTo>
                    <a:pt x="49534" y="5178"/>
                    <a:pt x="48150" y="3679"/>
                    <a:pt x="41321" y="1908"/>
                  </a:cubicBezTo>
                  <a:cubicBezTo>
                    <a:pt x="34493" y="0"/>
                    <a:pt x="19147" y="954"/>
                    <a:pt x="12107" y="2112"/>
                  </a:cubicBezTo>
                  <a:cubicBezTo>
                    <a:pt x="5091" y="3270"/>
                    <a:pt x="0" y="9063"/>
                    <a:pt x="0" y="9063"/>
                  </a:cubicBezTo>
                  <a:lnTo>
                    <a:pt x="398" y="34412"/>
                  </a:lnTo>
                  <a:cubicBezTo>
                    <a:pt x="398" y="34412"/>
                    <a:pt x="1267" y="35570"/>
                    <a:pt x="2651" y="36524"/>
                  </a:cubicBezTo>
                  <a:cubicBezTo>
                    <a:pt x="4035" y="37478"/>
                    <a:pt x="7086" y="70187"/>
                    <a:pt x="9268" y="86950"/>
                  </a:cubicBezTo>
                  <a:cubicBezTo>
                    <a:pt x="11450" y="103645"/>
                    <a:pt x="14642" y="109982"/>
                    <a:pt x="19734" y="114412"/>
                  </a:cubicBezTo>
                  <a:cubicBezTo>
                    <a:pt x="29870" y="120000"/>
                    <a:pt x="39608" y="112913"/>
                    <a:pt x="42518" y="109437"/>
                  </a:cubicBezTo>
                  <a:cubicBezTo>
                    <a:pt x="45428" y="106166"/>
                    <a:pt x="47493" y="97103"/>
                    <a:pt x="49464" y="86950"/>
                  </a:cubicBezTo>
                  <a:cubicBezTo>
                    <a:pt x="51458" y="76729"/>
                    <a:pt x="55095" y="50017"/>
                    <a:pt x="56222" y="43270"/>
                  </a:cubicBezTo>
                  <a:cubicBezTo>
                    <a:pt x="57090" y="38296"/>
                    <a:pt x="59014" y="36524"/>
                    <a:pt x="60000" y="35979"/>
                  </a:cubicBezTo>
                  <a:cubicBezTo>
                    <a:pt x="60985" y="36524"/>
                    <a:pt x="62909" y="38296"/>
                    <a:pt x="63777" y="43270"/>
                  </a:cubicBezTo>
                  <a:cubicBezTo>
                    <a:pt x="64904" y="50017"/>
                    <a:pt x="68541" y="76729"/>
                    <a:pt x="70535" y="86950"/>
                  </a:cubicBezTo>
                  <a:cubicBezTo>
                    <a:pt x="72506" y="97103"/>
                    <a:pt x="74571" y="106166"/>
                    <a:pt x="77481" y="109437"/>
                  </a:cubicBezTo>
                  <a:cubicBezTo>
                    <a:pt x="80391" y="112708"/>
                    <a:pt x="90129" y="120000"/>
                    <a:pt x="100265" y="114412"/>
                  </a:cubicBezTo>
                  <a:cubicBezTo>
                    <a:pt x="105287" y="109982"/>
                    <a:pt x="108549" y="103441"/>
                    <a:pt x="110731" y="86950"/>
                  </a:cubicBezTo>
                  <a:cubicBezTo>
                    <a:pt x="112913" y="70187"/>
                    <a:pt x="115964" y="37478"/>
                    <a:pt x="117348" y="36524"/>
                  </a:cubicBezTo>
                  <a:cubicBezTo>
                    <a:pt x="118732" y="35570"/>
                    <a:pt x="119601" y="34412"/>
                    <a:pt x="119601" y="34412"/>
                  </a:cubicBezTo>
                  <a:lnTo>
                    <a:pt x="120000" y="9063"/>
                  </a:lnTo>
                  <a:cubicBezTo>
                    <a:pt x="119929" y="9063"/>
                    <a:pt x="114908" y="3066"/>
                    <a:pt x="107868" y="2112"/>
                  </a:cubicBezTo>
                  <a:moveTo>
                    <a:pt x="50473" y="60988"/>
                  </a:moveTo>
                  <a:cubicBezTo>
                    <a:pt x="48408" y="80749"/>
                    <a:pt x="46296" y="95604"/>
                    <a:pt x="42307" y="101328"/>
                  </a:cubicBezTo>
                  <a:cubicBezTo>
                    <a:pt x="38341" y="107325"/>
                    <a:pt x="23183" y="117546"/>
                    <a:pt x="16167" y="102146"/>
                  </a:cubicBezTo>
                  <a:cubicBezTo>
                    <a:pt x="14759" y="99080"/>
                    <a:pt x="10793" y="86746"/>
                    <a:pt x="10066" y="62691"/>
                  </a:cubicBezTo>
                  <a:cubicBezTo>
                    <a:pt x="9339" y="38637"/>
                    <a:pt x="8541" y="25962"/>
                    <a:pt x="13375" y="19080"/>
                  </a:cubicBezTo>
                  <a:cubicBezTo>
                    <a:pt x="13375" y="19080"/>
                    <a:pt x="23113" y="9267"/>
                    <a:pt x="30856" y="9403"/>
                  </a:cubicBezTo>
                  <a:cubicBezTo>
                    <a:pt x="39679" y="9608"/>
                    <a:pt x="47422" y="13696"/>
                    <a:pt x="49135" y="20579"/>
                  </a:cubicBezTo>
                  <a:cubicBezTo>
                    <a:pt x="50919" y="27529"/>
                    <a:pt x="52983" y="36183"/>
                    <a:pt x="50473" y="60988"/>
                  </a:cubicBezTo>
                  <a:moveTo>
                    <a:pt x="109792" y="62896"/>
                  </a:moveTo>
                  <a:cubicBezTo>
                    <a:pt x="109065" y="86950"/>
                    <a:pt x="105029" y="99216"/>
                    <a:pt x="103715" y="102350"/>
                  </a:cubicBezTo>
                  <a:cubicBezTo>
                    <a:pt x="96746" y="117683"/>
                    <a:pt x="81517" y="107529"/>
                    <a:pt x="77551" y="101533"/>
                  </a:cubicBezTo>
                  <a:cubicBezTo>
                    <a:pt x="73562" y="95604"/>
                    <a:pt x="71450" y="80749"/>
                    <a:pt x="69409" y="61192"/>
                  </a:cubicBezTo>
                  <a:cubicBezTo>
                    <a:pt x="66875" y="36183"/>
                    <a:pt x="69010" y="27734"/>
                    <a:pt x="70723" y="20783"/>
                  </a:cubicBezTo>
                  <a:cubicBezTo>
                    <a:pt x="72459" y="13833"/>
                    <a:pt x="80203" y="9812"/>
                    <a:pt x="89002" y="9608"/>
                  </a:cubicBezTo>
                  <a:cubicBezTo>
                    <a:pt x="96746" y="9608"/>
                    <a:pt x="106484" y="19216"/>
                    <a:pt x="106484" y="19216"/>
                  </a:cubicBezTo>
                  <a:cubicBezTo>
                    <a:pt x="111388" y="25962"/>
                    <a:pt x="110520" y="38841"/>
                    <a:pt x="109792" y="62896"/>
                  </a:cubicBezTo>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89" name="Shape 161"/>
            <p:cNvSpPr/>
            <p:nvPr/>
          </p:nvSpPr>
          <p:spPr>
            <a:xfrm>
              <a:off x="7471359" y="1198798"/>
              <a:ext cx="221391" cy="154961"/>
            </a:xfrm>
            <a:custGeom>
              <a:avLst/>
              <a:gdLst/>
              <a:ahLst/>
              <a:cxnLst/>
              <a:rect l="0" t="0" r="0" b="0"/>
              <a:pathLst>
                <a:path w="120000" h="120000" extrusionOk="0">
                  <a:moveTo>
                    <a:pt x="120000" y="120000"/>
                  </a:moveTo>
                  <a:cubicBezTo>
                    <a:pt x="120000" y="120000"/>
                    <a:pt x="60107" y="0"/>
                    <a:pt x="0" y="111311"/>
                  </a:cubicBezTo>
                  <a:cubicBezTo>
                    <a:pt x="0" y="111311"/>
                    <a:pt x="59892" y="77069"/>
                    <a:pt x="120000" y="12000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0" name="Shape 162"/>
            <p:cNvSpPr/>
            <p:nvPr/>
          </p:nvSpPr>
          <p:spPr>
            <a:xfrm>
              <a:off x="7827734" y="1298444"/>
              <a:ext cx="192360" cy="105923"/>
            </a:xfrm>
            <a:custGeom>
              <a:avLst/>
              <a:gdLst/>
              <a:ahLst/>
              <a:cxnLst/>
              <a:rect l="0" t="0" r="0" b="0"/>
              <a:pathLst>
                <a:path w="120000" h="120000" extrusionOk="0">
                  <a:moveTo>
                    <a:pt x="0" y="0"/>
                  </a:moveTo>
                  <a:cubicBezTo>
                    <a:pt x="0" y="0"/>
                    <a:pt x="26730" y="119999"/>
                    <a:pt x="120000" y="63157"/>
                  </a:cubicBezTo>
                  <a:cubicBezTo>
                    <a:pt x="120000" y="63157"/>
                    <a:pt x="18834" y="13082"/>
                    <a:pt x="0" y="0"/>
                  </a:cubicBezTo>
                  <a:close/>
                </a:path>
              </a:pathLst>
            </a:custGeom>
            <a:solidFill>
              <a:srgbClr val="752B0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1" name="Shape 163"/>
            <p:cNvSpPr/>
            <p:nvPr/>
          </p:nvSpPr>
          <p:spPr>
            <a:xfrm>
              <a:off x="7536403" y="1681807"/>
              <a:ext cx="458739" cy="150907"/>
            </a:xfrm>
            <a:custGeom>
              <a:avLst/>
              <a:gdLst/>
              <a:ahLst/>
              <a:cxnLst/>
              <a:rect l="0" t="0" r="0" b="0"/>
              <a:pathLst>
                <a:path w="120000" h="120000" extrusionOk="0">
                  <a:moveTo>
                    <a:pt x="120000" y="17473"/>
                  </a:moveTo>
                  <a:cubicBezTo>
                    <a:pt x="120000" y="17473"/>
                    <a:pt x="55896" y="54947"/>
                    <a:pt x="103" y="0"/>
                  </a:cubicBezTo>
                  <a:cubicBezTo>
                    <a:pt x="103" y="0"/>
                    <a:pt x="0" y="44210"/>
                    <a:pt x="8900" y="87052"/>
                  </a:cubicBezTo>
                  <a:cubicBezTo>
                    <a:pt x="8900" y="87052"/>
                    <a:pt x="65489" y="49894"/>
                    <a:pt x="98597" y="119999"/>
                  </a:cubicBezTo>
                  <a:lnTo>
                    <a:pt x="98597" y="119999"/>
                  </a:lnTo>
                  <a:cubicBezTo>
                    <a:pt x="114354" y="76631"/>
                    <a:pt x="120000" y="17473"/>
                    <a:pt x="120000" y="17473"/>
                  </a:cubicBezTo>
                  <a:close/>
                </a:path>
              </a:pathLst>
            </a:custGeom>
            <a:solidFill>
              <a:srgbClr val="A10E2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2" name="Shape 164"/>
            <p:cNvSpPr/>
            <p:nvPr/>
          </p:nvSpPr>
          <p:spPr>
            <a:xfrm>
              <a:off x="7571006" y="1744089"/>
              <a:ext cx="342485" cy="149469"/>
            </a:xfrm>
            <a:custGeom>
              <a:avLst/>
              <a:gdLst/>
              <a:ahLst/>
              <a:cxnLst/>
              <a:rect l="0" t="0" r="0" b="0"/>
              <a:pathLst>
                <a:path w="120000" h="120000" extrusionOk="0">
                  <a:moveTo>
                    <a:pt x="0" y="37519"/>
                  </a:moveTo>
                  <a:cubicBezTo>
                    <a:pt x="9776" y="73232"/>
                    <a:pt x="27984" y="107989"/>
                    <a:pt x="61436" y="114579"/>
                  </a:cubicBezTo>
                  <a:cubicBezTo>
                    <a:pt x="87474" y="120000"/>
                    <a:pt x="106563" y="98742"/>
                    <a:pt x="120000" y="70788"/>
                  </a:cubicBezTo>
                  <a:lnTo>
                    <a:pt x="120000" y="70788"/>
                  </a:lnTo>
                  <a:cubicBezTo>
                    <a:pt x="75706" y="0"/>
                    <a:pt x="0" y="37519"/>
                    <a:pt x="0" y="37519"/>
                  </a:cubicBezTo>
                  <a:close/>
                </a:path>
              </a:pathLst>
            </a:custGeom>
            <a:solidFill>
              <a:srgbClr val="890628"/>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3" name="Shape 165"/>
            <p:cNvSpPr/>
            <p:nvPr/>
          </p:nvSpPr>
          <p:spPr>
            <a:xfrm>
              <a:off x="7537096" y="1681116"/>
              <a:ext cx="458087" cy="163984"/>
            </a:xfrm>
            <a:custGeom>
              <a:avLst/>
              <a:gdLst/>
              <a:ahLst/>
              <a:cxnLst/>
              <a:rect l="0" t="0" r="0" b="0"/>
              <a:pathLst>
                <a:path w="120000" h="120000" extrusionOk="0">
                  <a:moveTo>
                    <a:pt x="120000" y="16368"/>
                  </a:moveTo>
                  <a:cubicBezTo>
                    <a:pt x="120000" y="16368"/>
                    <a:pt x="63084" y="120000"/>
                    <a:pt x="0" y="290"/>
                  </a:cubicBezTo>
                  <a:cubicBezTo>
                    <a:pt x="0" y="0"/>
                    <a:pt x="43812" y="42615"/>
                    <a:pt x="120000" y="16368"/>
                  </a:cubicBezTo>
                  <a:close/>
                </a:path>
              </a:pathLst>
            </a:custGeom>
            <a:solidFill>
              <a:srgbClr val="FFFFFF"/>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4" name="Shape 166"/>
            <p:cNvSpPr/>
            <p:nvPr/>
          </p:nvSpPr>
          <p:spPr>
            <a:xfrm>
              <a:off x="7187639" y="2099771"/>
              <a:ext cx="1172876" cy="1460830"/>
            </a:xfrm>
            <a:custGeom>
              <a:avLst/>
              <a:gdLst/>
              <a:ahLst/>
              <a:cxnLst/>
              <a:rect l="0" t="0" r="0" b="0"/>
              <a:pathLst>
                <a:path w="120000" h="120000" extrusionOk="0">
                  <a:moveTo>
                    <a:pt x="39260" y="0"/>
                  </a:moveTo>
                  <a:cubicBezTo>
                    <a:pt x="39260" y="0"/>
                    <a:pt x="9351" y="9190"/>
                    <a:pt x="0" y="16458"/>
                  </a:cubicBezTo>
                  <a:lnTo>
                    <a:pt x="8322" y="120000"/>
                  </a:lnTo>
                  <a:lnTo>
                    <a:pt x="114085" y="120000"/>
                  </a:lnTo>
                  <a:cubicBezTo>
                    <a:pt x="114085" y="120000"/>
                    <a:pt x="115425" y="32102"/>
                    <a:pt x="120000" y="17686"/>
                  </a:cubicBezTo>
                  <a:cubicBezTo>
                    <a:pt x="120000" y="17686"/>
                    <a:pt x="106453" y="9016"/>
                    <a:pt x="78912" y="554"/>
                  </a:cubicBezTo>
                  <a:lnTo>
                    <a:pt x="58775" y="19554"/>
                  </a:lnTo>
                  <a:lnTo>
                    <a:pt x="39260" y="0"/>
                  </a:lnTo>
                  <a:close/>
                </a:path>
              </a:pathLst>
            </a:custGeom>
            <a:solidFill>
              <a:srgbClr val="2CACE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5" name="Shape 167"/>
            <p:cNvSpPr/>
            <p:nvPr/>
          </p:nvSpPr>
          <p:spPr>
            <a:xfrm>
              <a:off x="7541246" y="2088700"/>
              <a:ext cx="456648" cy="331501"/>
            </a:xfrm>
            <a:custGeom>
              <a:avLst/>
              <a:gdLst/>
              <a:ahLst/>
              <a:cxnLst/>
              <a:rect l="0" t="0" r="0" b="0"/>
              <a:pathLst>
                <a:path w="120000" h="120000" extrusionOk="0">
                  <a:moveTo>
                    <a:pt x="0" y="7709"/>
                  </a:moveTo>
                  <a:lnTo>
                    <a:pt x="60000" y="120000"/>
                  </a:lnTo>
                  <a:lnTo>
                    <a:pt x="120000" y="10822"/>
                  </a:lnTo>
                  <a:lnTo>
                    <a:pt x="105894" y="2729"/>
                  </a:lnTo>
                  <a:lnTo>
                    <a:pt x="61181" y="76759"/>
                  </a:lnTo>
                  <a:lnTo>
                    <a:pt x="14904" y="0"/>
                  </a:lnTo>
                  <a:lnTo>
                    <a:pt x="0" y="7709"/>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6" name="Shape 168"/>
            <p:cNvSpPr/>
            <p:nvPr/>
          </p:nvSpPr>
          <p:spPr>
            <a:xfrm>
              <a:off x="7931531" y="2526730"/>
              <a:ext cx="243623" cy="279587"/>
            </a:xfrm>
            <a:custGeom>
              <a:avLst/>
              <a:gdLst/>
              <a:ahLst/>
              <a:cxnLst/>
              <a:rect l="0" t="0" r="0" b="0"/>
              <a:pathLst>
                <a:path w="120000" h="120000" extrusionOk="0">
                  <a:moveTo>
                    <a:pt x="120000" y="90226"/>
                  </a:moveTo>
                  <a:cubicBezTo>
                    <a:pt x="120000" y="99697"/>
                    <a:pt x="111159" y="120000"/>
                    <a:pt x="100498" y="120000"/>
                  </a:cubicBezTo>
                  <a:lnTo>
                    <a:pt x="19436" y="120000"/>
                  </a:lnTo>
                  <a:cubicBezTo>
                    <a:pt x="8645" y="120000"/>
                    <a:pt x="0" y="99697"/>
                    <a:pt x="0" y="90226"/>
                  </a:cubicBezTo>
                  <a:lnTo>
                    <a:pt x="0" y="9413"/>
                  </a:lnTo>
                  <a:cubicBezTo>
                    <a:pt x="0" y="0"/>
                    <a:pt x="120000" y="0"/>
                    <a:pt x="120000" y="9413"/>
                  </a:cubicBezTo>
                  <a:lnTo>
                    <a:pt x="120000" y="90226"/>
                  </a:ln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7" name="Shape 169"/>
            <p:cNvSpPr/>
            <p:nvPr/>
          </p:nvSpPr>
          <p:spPr>
            <a:xfrm>
              <a:off x="7927381" y="2532265"/>
              <a:ext cx="251863" cy="62246"/>
            </a:xfrm>
            <a:prstGeom prst="rect">
              <a:avLst/>
            </a:prstGeom>
            <a:solidFill>
              <a:srgbClr val="2286B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8" name="Shape 170"/>
            <p:cNvSpPr/>
            <p:nvPr/>
          </p:nvSpPr>
          <p:spPr>
            <a:xfrm>
              <a:off x="6843721" y="2283148"/>
              <a:ext cx="395840" cy="560479"/>
            </a:xfrm>
            <a:custGeom>
              <a:avLst/>
              <a:gdLst/>
              <a:ahLst/>
              <a:cxnLst/>
              <a:rect l="0" t="0" r="0" b="0"/>
              <a:pathLst>
                <a:path w="120000" h="120000" extrusionOk="0">
                  <a:moveTo>
                    <a:pt x="108353" y="0"/>
                  </a:moveTo>
                  <a:lnTo>
                    <a:pt x="0" y="68786"/>
                  </a:lnTo>
                  <a:cubicBezTo>
                    <a:pt x="0" y="68786"/>
                    <a:pt x="49638" y="111979"/>
                    <a:pt x="95783" y="120000"/>
                  </a:cubicBezTo>
                  <a:lnTo>
                    <a:pt x="119919" y="104780"/>
                  </a:lnTo>
                  <a:cubicBezTo>
                    <a:pt x="120000" y="104780"/>
                    <a:pt x="120000" y="18478"/>
                    <a:pt x="108353"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99" name="Shape 171"/>
            <p:cNvSpPr/>
            <p:nvPr/>
          </p:nvSpPr>
          <p:spPr>
            <a:xfrm>
              <a:off x="8332196" y="2492821"/>
              <a:ext cx="438078" cy="671241"/>
            </a:xfrm>
            <a:custGeom>
              <a:avLst/>
              <a:gdLst/>
              <a:ahLst/>
              <a:cxnLst/>
              <a:rect l="0" t="0" r="0" b="0"/>
              <a:pathLst>
                <a:path w="120000" h="120000" extrusionOk="0">
                  <a:moveTo>
                    <a:pt x="7758" y="48047"/>
                  </a:moveTo>
                  <a:cubicBezTo>
                    <a:pt x="7758" y="48047"/>
                    <a:pt x="83274" y="120000"/>
                    <a:pt x="120000" y="55992"/>
                  </a:cubicBezTo>
                  <a:lnTo>
                    <a:pt x="120000" y="31519"/>
                  </a:lnTo>
                  <a:lnTo>
                    <a:pt x="41619" y="3002"/>
                  </a:lnTo>
                  <a:cubicBezTo>
                    <a:pt x="41546" y="3002"/>
                    <a:pt x="0" y="0"/>
                    <a:pt x="7758" y="48047"/>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0" name="Shape 172"/>
            <p:cNvSpPr/>
            <p:nvPr/>
          </p:nvSpPr>
          <p:spPr>
            <a:xfrm>
              <a:off x="8303132" y="2314977"/>
              <a:ext cx="420032" cy="559826"/>
            </a:xfrm>
            <a:custGeom>
              <a:avLst/>
              <a:gdLst/>
              <a:ahLst/>
              <a:cxnLst/>
              <a:rect l="0" t="0" r="0" b="0"/>
              <a:pathLst>
                <a:path w="120000" h="120000" extrusionOk="0">
                  <a:moveTo>
                    <a:pt x="16500" y="0"/>
                  </a:moveTo>
                  <a:lnTo>
                    <a:pt x="120000" y="68778"/>
                  </a:lnTo>
                  <a:cubicBezTo>
                    <a:pt x="120000" y="68778"/>
                    <a:pt x="74386" y="112001"/>
                    <a:pt x="31000" y="120000"/>
                  </a:cubicBezTo>
                  <a:lnTo>
                    <a:pt x="1925" y="104797"/>
                  </a:lnTo>
                  <a:cubicBezTo>
                    <a:pt x="1812" y="104797"/>
                    <a:pt x="0" y="28106"/>
                    <a:pt x="16500" y="0"/>
                  </a:cubicBezTo>
                  <a:close/>
                </a:path>
              </a:pathLst>
            </a:cu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1" name="Shape 173"/>
            <p:cNvSpPr/>
            <p:nvPr/>
          </p:nvSpPr>
          <p:spPr>
            <a:xfrm>
              <a:off x="8597228" y="1413316"/>
              <a:ext cx="105923" cy="367462"/>
            </a:xfrm>
            <a:custGeom>
              <a:avLst/>
              <a:gdLst/>
              <a:ahLst/>
              <a:cxnLst/>
              <a:rect l="0" t="0" r="0" b="0"/>
              <a:pathLst>
                <a:path w="120000" h="120000" extrusionOk="0">
                  <a:moveTo>
                    <a:pt x="0" y="114388"/>
                  </a:moveTo>
                  <a:cubicBezTo>
                    <a:pt x="0" y="114388"/>
                    <a:pt x="35187" y="18647"/>
                    <a:pt x="45413" y="10489"/>
                  </a:cubicBezTo>
                  <a:cubicBezTo>
                    <a:pt x="55488" y="2330"/>
                    <a:pt x="119999" y="0"/>
                    <a:pt x="119999" y="21064"/>
                  </a:cubicBezTo>
                  <a:cubicBezTo>
                    <a:pt x="119999" y="42258"/>
                    <a:pt x="114586" y="88791"/>
                    <a:pt x="105563" y="97683"/>
                  </a:cubicBezTo>
                  <a:cubicBezTo>
                    <a:pt x="97142" y="106575"/>
                    <a:pt x="47067" y="120000"/>
                    <a:pt x="0" y="114388"/>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2" name="Shape 174"/>
            <p:cNvSpPr/>
            <p:nvPr/>
          </p:nvSpPr>
          <p:spPr>
            <a:xfrm>
              <a:off x="8602071" y="1624370"/>
              <a:ext cx="96899" cy="166078"/>
            </a:xfrm>
            <a:custGeom>
              <a:avLst/>
              <a:gdLst/>
              <a:ahLst/>
              <a:cxnLst/>
              <a:rect l="0" t="0" r="0" b="0"/>
              <a:pathLst>
                <a:path w="120000" h="120000" extrusionOk="0">
                  <a:moveTo>
                    <a:pt x="120000" y="0"/>
                  </a:moveTo>
                  <a:cubicBezTo>
                    <a:pt x="120000" y="0"/>
                    <a:pt x="71901" y="57855"/>
                    <a:pt x="0" y="67291"/>
                  </a:cubicBezTo>
                  <a:lnTo>
                    <a:pt x="0" y="97982"/>
                  </a:lnTo>
                  <a:cubicBezTo>
                    <a:pt x="0" y="97982"/>
                    <a:pt x="25116" y="120000"/>
                    <a:pt x="61723" y="110087"/>
                  </a:cubicBezTo>
                  <a:cubicBezTo>
                    <a:pt x="98659" y="100365"/>
                    <a:pt x="116716" y="50325"/>
                    <a:pt x="120000" y="0"/>
                  </a:cubicBezTo>
                  <a:close/>
                </a:path>
              </a:pathLst>
            </a:custGeom>
            <a:solidFill>
              <a:srgbClr val="CCA575"/>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3" name="Shape 175"/>
            <p:cNvSpPr/>
            <p:nvPr/>
          </p:nvSpPr>
          <p:spPr>
            <a:xfrm>
              <a:off x="8483046" y="1645825"/>
              <a:ext cx="475348" cy="1362491"/>
            </a:xfrm>
            <a:custGeom>
              <a:avLst/>
              <a:gdLst/>
              <a:ahLst/>
              <a:cxnLst/>
              <a:rect l="0" t="0" r="0" b="0"/>
              <a:pathLst>
                <a:path w="120000" h="120000" extrusionOk="0">
                  <a:moveTo>
                    <a:pt x="111984" y="6579"/>
                  </a:moveTo>
                  <a:cubicBezTo>
                    <a:pt x="109145" y="6312"/>
                    <a:pt x="106607" y="6743"/>
                    <a:pt x="104803" y="7267"/>
                  </a:cubicBezTo>
                  <a:cubicBezTo>
                    <a:pt x="102566" y="8979"/>
                    <a:pt x="99059" y="11960"/>
                    <a:pt x="102165" y="5916"/>
                  </a:cubicBezTo>
                  <a:cubicBezTo>
                    <a:pt x="101497" y="5031"/>
                    <a:pt x="99927" y="4111"/>
                    <a:pt x="95953" y="3621"/>
                  </a:cubicBezTo>
                  <a:cubicBezTo>
                    <a:pt x="90108" y="2829"/>
                    <a:pt x="86234" y="4041"/>
                    <a:pt x="84063" y="5100"/>
                  </a:cubicBezTo>
                  <a:cubicBezTo>
                    <a:pt x="80289" y="10784"/>
                    <a:pt x="81525" y="5916"/>
                    <a:pt x="80590" y="2399"/>
                  </a:cubicBezTo>
                  <a:cubicBezTo>
                    <a:pt x="80590" y="2305"/>
                    <a:pt x="79554" y="1840"/>
                    <a:pt x="79755" y="1746"/>
                  </a:cubicBezTo>
                  <a:cubicBezTo>
                    <a:pt x="77650" y="1083"/>
                    <a:pt x="74544" y="756"/>
                    <a:pt x="71171" y="524"/>
                  </a:cubicBezTo>
                  <a:cubicBezTo>
                    <a:pt x="63156" y="0"/>
                    <a:pt x="61352" y="5298"/>
                    <a:pt x="61352" y="5298"/>
                  </a:cubicBezTo>
                  <a:cubicBezTo>
                    <a:pt x="61352" y="5298"/>
                    <a:pt x="59749" y="5392"/>
                    <a:pt x="59482" y="5427"/>
                  </a:cubicBezTo>
                  <a:cubicBezTo>
                    <a:pt x="59382" y="5427"/>
                    <a:pt x="59582" y="5322"/>
                    <a:pt x="59582" y="5298"/>
                  </a:cubicBezTo>
                  <a:cubicBezTo>
                    <a:pt x="40345" y="6184"/>
                    <a:pt x="7715" y="16071"/>
                    <a:pt x="7715" y="16071"/>
                  </a:cubicBezTo>
                  <a:lnTo>
                    <a:pt x="18669" y="37441"/>
                  </a:lnTo>
                  <a:lnTo>
                    <a:pt x="22811" y="43684"/>
                  </a:lnTo>
                  <a:cubicBezTo>
                    <a:pt x="16665" y="55609"/>
                    <a:pt x="0" y="91246"/>
                    <a:pt x="13192" y="104289"/>
                  </a:cubicBezTo>
                  <a:cubicBezTo>
                    <a:pt x="29123" y="120000"/>
                    <a:pt x="109613" y="120000"/>
                    <a:pt x="72207" y="43357"/>
                  </a:cubicBezTo>
                  <a:cubicBezTo>
                    <a:pt x="75780" y="42298"/>
                    <a:pt x="87570" y="38920"/>
                    <a:pt x="93682" y="37406"/>
                  </a:cubicBezTo>
                  <a:cubicBezTo>
                    <a:pt x="100662" y="35694"/>
                    <a:pt x="103033" y="26261"/>
                    <a:pt x="103100" y="25504"/>
                  </a:cubicBezTo>
                  <a:cubicBezTo>
                    <a:pt x="98792" y="25865"/>
                    <a:pt x="94350" y="25539"/>
                    <a:pt x="90008" y="24782"/>
                  </a:cubicBezTo>
                  <a:cubicBezTo>
                    <a:pt x="88305" y="24491"/>
                    <a:pt x="90208" y="24351"/>
                    <a:pt x="91444" y="24549"/>
                  </a:cubicBezTo>
                  <a:cubicBezTo>
                    <a:pt x="97255" y="25469"/>
                    <a:pt x="104703" y="25143"/>
                    <a:pt x="108778" y="23105"/>
                  </a:cubicBezTo>
                  <a:cubicBezTo>
                    <a:pt x="111984" y="21498"/>
                    <a:pt x="113487" y="19553"/>
                    <a:pt x="115090" y="17713"/>
                  </a:cubicBezTo>
                  <a:cubicBezTo>
                    <a:pt x="115090" y="17655"/>
                    <a:pt x="115290" y="17620"/>
                    <a:pt x="115357" y="17550"/>
                  </a:cubicBezTo>
                  <a:cubicBezTo>
                    <a:pt x="116326" y="16141"/>
                    <a:pt x="117060" y="14732"/>
                    <a:pt x="117628" y="13474"/>
                  </a:cubicBezTo>
                  <a:cubicBezTo>
                    <a:pt x="120000" y="9177"/>
                    <a:pt x="117829" y="7162"/>
                    <a:pt x="111984" y="6579"/>
                  </a:cubicBezTo>
                  <a:close/>
                </a:path>
              </a:pathLst>
            </a:custGeom>
            <a:solidFill>
              <a:srgbClr val="FDBA81"/>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4" name="Shape 176"/>
            <p:cNvSpPr/>
            <p:nvPr/>
          </p:nvSpPr>
          <p:spPr>
            <a:xfrm>
              <a:off x="8590309" y="1704646"/>
              <a:ext cx="176408" cy="310055"/>
            </a:xfrm>
            <a:custGeom>
              <a:avLst/>
              <a:gdLst/>
              <a:ahLst/>
              <a:cxnLst/>
              <a:rect l="0" t="0" r="0" b="0"/>
              <a:pathLst>
                <a:path w="120000" h="120000" extrusionOk="0">
                  <a:moveTo>
                    <a:pt x="47567" y="64201"/>
                  </a:moveTo>
                  <a:cubicBezTo>
                    <a:pt x="47027" y="64047"/>
                    <a:pt x="46486" y="64047"/>
                    <a:pt x="45765" y="64047"/>
                  </a:cubicBezTo>
                  <a:cubicBezTo>
                    <a:pt x="81351" y="51494"/>
                    <a:pt x="96396" y="25721"/>
                    <a:pt x="92252" y="307"/>
                  </a:cubicBezTo>
                  <a:cubicBezTo>
                    <a:pt x="89279" y="153"/>
                    <a:pt x="90720" y="0"/>
                    <a:pt x="87477" y="307"/>
                  </a:cubicBezTo>
                  <a:cubicBezTo>
                    <a:pt x="87207" y="409"/>
                    <a:pt x="87207" y="717"/>
                    <a:pt x="87207" y="871"/>
                  </a:cubicBezTo>
                  <a:cubicBezTo>
                    <a:pt x="85135" y="31511"/>
                    <a:pt x="64594" y="62920"/>
                    <a:pt x="5045" y="70298"/>
                  </a:cubicBezTo>
                  <a:cubicBezTo>
                    <a:pt x="0" y="70862"/>
                    <a:pt x="2072" y="71989"/>
                    <a:pt x="8918" y="71426"/>
                  </a:cubicBezTo>
                  <a:cubicBezTo>
                    <a:pt x="20360" y="70555"/>
                    <a:pt x="30540" y="68659"/>
                    <a:pt x="39639" y="66097"/>
                  </a:cubicBezTo>
                  <a:cubicBezTo>
                    <a:pt x="39369" y="66507"/>
                    <a:pt x="39639" y="67070"/>
                    <a:pt x="40900" y="67378"/>
                  </a:cubicBezTo>
                  <a:cubicBezTo>
                    <a:pt x="74504" y="76345"/>
                    <a:pt x="114144" y="91972"/>
                    <a:pt x="112162" y="114824"/>
                  </a:cubicBezTo>
                  <a:cubicBezTo>
                    <a:pt x="111891" y="117438"/>
                    <a:pt x="116486" y="120000"/>
                    <a:pt x="116666" y="117694"/>
                  </a:cubicBezTo>
                  <a:cubicBezTo>
                    <a:pt x="120000" y="93970"/>
                    <a:pt x="82162" y="73321"/>
                    <a:pt x="47567" y="6420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5" name="Shape 177"/>
            <p:cNvSpPr/>
            <p:nvPr/>
          </p:nvSpPr>
          <p:spPr>
            <a:xfrm>
              <a:off x="8688571" y="1665200"/>
              <a:ext cx="127368" cy="259446"/>
            </a:xfrm>
            <a:custGeom>
              <a:avLst/>
              <a:gdLst/>
              <a:ahLst/>
              <a:cxnLst/>
              <a:rect l="0" t="0" r="0" b="0"/>
              <a:pathLst>
                <a:path w="120000" h="120000" extrusionOk="0">
                  <a:moveTo>
                    <a:pt x="103375" y="1529"/>
                  </a:moveTo>
                  <a:cubicBezTo>
                    <a:pt x="111125" y="19826"/>
                    <a:pt x="104125" y="45588"/>
                    <a:pt x="93500" y="63212"/>
                  </a:cubicBezTo>
                  <a:cubicBezTo>
                    <a:pt x="84375" y="78572"/>
                    <a:pt x="56750" y="107761"/>
                    <a:pt x="12750" y="98092"/>
                  </a:cubicBezTo>
                  <a:cubicBezTo>
                    <a:pt x="8125" y="97052"/>
                    <a:pt x="0" y="98092"/>
                    <a:pt x="6750" y="99989"/>
                  </a:cubicBezTo>
                  <a:cubicBezTo>
                    <a:pt x="76875" y="120000"/>
                    <a:pt x="117875" y="54706"/>
                    <a:pt x="120000" y="17623"/>
                  </a:cubicBezTo>
                  <a:cubicBezTo>
                    <a:pt x="115000" y="21050"/>
                    <a:pt x="112500" y="24171"/>
                    <a:pt x="112500" y="24171"/>
                  </a:cubicBezTo>
                  <a:cubicBezTo>
                    <a:pt x="118875" y="11749"/>
                    <a:pt x="114250" y="4467"/>
                    <a:pt x="103750" y="0"/>
                  </a:cubicBezTo>
                  <a:cubicBezTo>
                    <a:pt x="103375" y="489"/>
                    <a:pt x="103000" y="1040"/>
                    <a:pt x="103375" y="1529"/>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6" name="Shape 178"/>
            <p:cNvSpPr/>
            <p:nvPr/>
          </p:nvSpPr>
          <p:spPr>
            <a:xfrm>
              <a:off x="8790984" y="1708798"/>
              <a:ext cx="107230" cy="204785"/>
            </a:xfrm>
            <a:custGeom>
              <a:avLst/>
              <a:gdLst/>
              <a:ahLst/>
              <a:cxnLst/>
              <a:rect l="0" t="0" r="0" b="0"/>
              <a:pathLst>
                <a:path w="120000" h="120000" extrusionOk="0">
                  <a:moveTo>
                    <a:pt x="11259" y="115661"/>
                  </a:moveTo>
                  <a:cubicBezTo>
                    <a:pt x="0" y="115429"/>
                    <a:pt x="4296" y="118915"/>
                    <a:pt x="13481" y="119147"/>
                  </a:cubicBezTo>
                  <a:cubicBezTo>
                    <a:pt x="69481" y="120000"/>
                    <a:pt x="103703" y="55313"/>
                    <a:pt x="120000" y="11155"/>
                  </a:cubicBezTo>
                  <a:cubicBezTo>
                    <a:pt x="111703" y="14641"/>
                    <a:pt x="106666" y="18825"/>
                    <a:pt x="106666" y="18825"/>
                  </a:cubicBezTo>
                  <a:cubicBezTo>
                    <a:pt x="106666" y="18825"/>
                    <a:pt x="110814" y="8289"/>
                    <a:pt x="107111" y="0"/>
                  </a:cubicBezTo>
                  <a:cubicBezTo>
                    <a:pt x="92888" y="40206"/>
                    <a:pt x="69037" y="116978"/>
                    <a:pt x="11259" y="115661"/>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7" name="Shape 179"/>
            <p:cNvSpPr/>
            <p:nvPr/>
          </p:nvSpPr>
          <p:spPr>
            <a:xfrm>
              <a:off x="8833196" y="1845117"/>
              <a:ext cx="107230" cy="94153"/>
            </a:xfrm>
            <a:custGeom>
              <a:avLst/>
              <a:gdLst/>
              <a:ahLst/>
              <a:cxnLst/>
              <a:rect l="0" t="0" r="0" b="0"/>
              <a:pathLst>
                <a:path w="120000" h="120000" extrusionOk="0">
                  <a:moveTo>
                    <a:pt x="120000" y="0"/>
                  </a:moveTo>
                  <a:cubicBezTo>
                    <a:pt x="119555" y="504"/>
                    <a:pt x="119259" y="1512"/>
                    <a:pt x="118814" y="2352"/>
                  </a:cubicBezTo>
                  <a:cubicBezTo>
                    <a:pt x="112148" y="29411"/>
                    <a:pt x="105333" y="56974"/>
                    <a:pt x="90814" y="80168"/>
                  </a:cubicBezTo>
                  <a:cubicBezTo>
                    <a:pt x="72740" y="109579"/>
                    <a:pt x="39703" y="114285"/>
                    <a:pt x="13777" y="101008"/>
                  </a:cubicBezTo>
                  <a:cubicBezTo>
                    <a:pt x="8444" y="98151"/>
                    <a:pt x="0" y="100168"/>
                    <a:pt x="7555" y="104369"/>
                  </a:cubicBezTo>
                  <a:cubicBezTo>
                    <a:pt x="26370" y="115294"/>
                    <a:pt x="46370" y="120000"/>
                    <a:pt x="65629" y="114789"/>
                  </a:cubicBezTo>
                  <a:lnTo>
                    <a:pt x="65629" y="113949"/>
                  </a:lnTo>
                  <a:cubicBezTo>
                    <a:pt x="93333" y="103361"/>
                    <a:pt x="109629" y="51764"/>
                    <a:pt x="120000" y="0"/>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8" name="Shape 180"/>
            <p:cNvSpPr/>
            <p:nvPr/>
          </p:nvSpPr>
          <p:spPr>
            <a:xfrm>
              <a:off x="8648435" y="1700491"/>
              <a:ext cx="73359" cy="64338"/>
            </a:xfrm>
            <a:custGeom>
              <a:avLst/>
              <a:gdLst/>
              <a:ahLst/>
              <a:cxnLst/>
              <a:rect l="0" t="0" r="0" b="0"/>
              <a:pathLst>
                <a:path w="120000" h="120000" extrusionOk="0">
                  <a:moveTo>
                    <a:pt x="0" y="58278"/>
                  </a:moveTo>
                  <a:cubicBezTo>
                    <a:pt x="0" y="58278"/>
                    <a:pt x="18444" y="120000"/>
                    <a:pt x="54032" y="117295"/>
                  </a:cubicBezTo>
                  <a:cubicBezTo>
                    <a:pt x="89403" y="114590"/>
                    <a:pt x="120000" y="25573"/>
                    <a:pt x="107197" y="12540"/>
                  </a:cubicBezTo>
                  <a:cubicBezTo>
                    <a:pt x="94394" y="0"/>
                    <a:pt x="23218" y="43770"/>
                    <a:pt x="0" y="58278"/>
                  </a:cubicBezTo>
                  <a:close/>
                </a:path>
              </a:pathLst>
            </a:custGeom>
            <a:solidFill>
              <a:srgbClr val="E8C49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09" name="Shape 181"/>
            <p:cNvSpPr/>
            <p:nvPr/>
          </p:nvSpPr>
          <p:spPr>
            <a:xfrm>
              <a:off x="8629060" y="2730174"/>
              <a:ext cx="112068" cy="139139"/>
            </a:xfrm>
            <a:custGeom>
              <a:avLst/>
              <a:gdLst/>
              <a:ahLst/>
              <a:cxnLst/>
              <a:rect l="0" t="0" r="0" b="0"/>
              <a:pathLst>
                <a:path w="120000" h="120000" extrusionOk="0">
                  <a:moveTo>
                    <a:pt x="104028" y="5475"/>
                  </a:moveTo>
                  <a:cubicBezTo>
                    <a:pt x="65724" y="0"/>
                    <a:pt x="37031" y="16653"/>
                    <a:pt x="20636" y="43460"/>
                  </a:cubicBezTo>
                  <a:cubicBezTo>
                    <a:pt x="11448" y="58288"/>
                    <a:pt x="0" y="89429"/>
                    <a:pt x="21060" y="101406"/>
                  </a:cubicBezTo>
                  <a:cubicBezTo>
                    <a:pt x="53851" y="120000"/>
                    <a:pt x="108833" y="75627"/>
                    <a:pt x="79293" y="50532"/>
                  </a:cubicBezTo>
                  <a:cubicBezTo>
                    <a:pt x="72084" y="44372"/>
                    <a:pt x="46643" y="50874"/>
                    <a:pt x="51872" y="60456"/>
                  </a:cubicBezTo>
                  <a:cubicBezTo>
                    <a:pt x="56254" y="68555"/>
                    <a:pt x="58939" y="75627"/>
                    <a:pt x="52579" y="83041"/>
                  </a:cubicBezTo>
                  <a:cubicBezTo>
                    <a:pt x="50176" y="85893"/>
                    <a:pt x="49045" y="86577"/>
                    <a:pt x="45795" y="87832"/>
                  </a:cubicBezTo>
                  <a:lnTo>
                    <a:pt x="46643" y="87832"/>
                  </a:lnTo>
                  <a:lnTo>
                    <a:pt x="45371" y="87832"/>
                  </a:lnTo>
                  <a:cubicBezTo>
                    <a:pt x="45088" y="87832"/>
                    <a:pt x="45088" y="88174"/>
                    <a:pt x="44664" y="88174"/>
                  </a:cubicBezTo>
                  <a:cubicBezTo>
                    <a:pt x="45088" y="88174"/>
                    <a:pt x="45088" y="87832"/>
                    <a:pt x="45371" y="87832"/>
                  </a:cubicBezTo>
                  <a:cubicBezTo>
                    <a:pt x="45088" y="87832"/>
                    <a:pt x="44664" y="87490"/>
                    <a:pt x="43816" y="87262"/>
                  </a:cubicBezTo>
                  <a:cubicBezTo>
                    <a:pt x="34204" y="82699"/>
                    <a:pt x="40565" y="61825"/>
                    <a:pt x="42968" y="54752"/>
                  </a:cubicBezTo>
                  <a:cubicBezTo>
                    <a:pt x="46219" y="45057"/>
                    <a:pt x="53003" y="35703"/>
                    <a:pt x="60918" y="27946"/>
                  </a:cubicBezTo>
                  <a:cubicBezTo>
                    <a:pt x="68975" y="20304"/>
                    <a:pt x="79717" y="19619"/>
                    <a:pt x="91731" y="20532"/>
                  </a:cubicBezTo>
                  <a:cubicBezTo>
                    <a:pt x="102473" y="21901"/>
                    <a:pt x="120000" y="7642"/>
                    <a:pt x="104028" y="5475"/>
                  </a:cubicBez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0" name="Shape 182"/>
            <p:cNvSpPr/>
            <p:nvPr/>
          </p:nvSpPr>
          <p:spPr>
            <a:xfrm>
              <a:off x="8671960" y="2831896"/>
              <a:ext cx="0" cy="0"/>
            </a:xfrm>
            <a:custGeom>
              <a:avLst/>
              <a:gdLst/>
              <a:ahLst/>
              <a:cxnLst/>
              <a:rect l="0" t="0" r="0" b="0"/>
              <a:pathLst>
                <a:path w="120000" h="120000" extrusionOk="0">
                  <a:moveTo>
                    <a:pt x="0" y="0"/>
                  </a:moveTo>
                  <a:lnTo>
                    <a:pt x="0" y="0"/>
                  </a:lnTo>
                  <a:lnTo>
                    <a:pt x="0" y="0"/>
                  </a:lnTo>
                  <a:close/>
                </a:path>
              </a:pathLst>
            </a:custGeom>
            <a:solidFill>
              <a:srgbClr val="D7AD7A"/>
            </a:solidFill>
            <a:ln w="9525" cap="flat" cmpd="sng">
              <a:solidFill>
                <a:srgbClr val="000000"/>
              </a:solidFill>
              <a:prstDash val="solid"/>
              <a:round/>
              <a:headEnd type="none" w="med" len="med"/>
              <a:tailEnd type="none" w="med" len="med"/>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1" name="Shape 183"/>
            <p:cNvSpPr/>
            <p:nvPr/>
          </p:nvSpPr>
          <p:spPr>
            <a:xfrm>
              <a:off x="8671960" y="2831896"/>
              <a:ext cx="0" cy="0"/>
            </a:xfrm>
            <a:custGeom>
              <a:avLst/>
              <a:gdLst/>
              <a:ahLst/>
              <a:cxnLst/>
              <a:rect l="0" t="0" r="0" b="0"/>
              <a:pathLst>
                <a:path w="120000" h="120000" extrusionOk="0">
                  <a:moveTo>
                    <a:pt x="0" y="0"/>
                  </a:moveTo>
                  <a:lnTo>
                    <a:pt x="0" y="0"/>
                  </a:lnTo>
                  <a:lnTo>
                    <a:pt x="0" y="0"/>
                  </a:lnTo>
                  <a:cubicBezTo>
                    <a:pt x="0" y="0"/>
                    <a:pt x="0" y="0"/>
                    <a:pt x="0" y="0"/>
                  </a:cubicBezTo>
                  <a:lnTo>
                    <a:pt x="0" y="0"/>
                  </a:lnTo>
                  <a:close/>
                </a:path>
              </a:pathLst>
            </a:custGeom>
            <a:solidFill>
              <a:srgbClr val="D7AD7A"/>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2" name="Shape 184"/>
            <p:cNvSpPr/>
            <p:nvPr/>
          </p:nvSpPr>
          <p:spPr>
            <a:xfrm>
              <a:off x="7749535" y="2337815"/>
              <a:ext cx="40800" cy="1222699"/>
            </a:xfrm>
            <a:prstGeom prst="rect">
              <a:avLst/>
            </a:prstGeom>
            <a:solidFill>
              <a:srgbClr val="2698CE"/>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3" name="Shape 185"/>
            <p:cNvSpPr/>
            <p:nvPr/>
          </p:nvSpPr>
          <p:spPr>
            <a:xfrm>
              <a:off x="8383400" y="734474"/>
              <a:ext cx="633188" cy="684319"/>
            </a:xfrm>
            <a:custGeom>
              <a:avLst/>
              <a:gdLst/>
              <a:ahLst/>
              <a:cxnLst/>
              <a:rect l="0" t="0" r="0" b="0"/>
              <a:pathLst>
                <a:path w="120000" h="120000" extrusionOk="0">
                  <a:moveTo>
                    <a:pt x="120000" y="55580"/>
                  </a:moveTo>
                  <a:cubicBezTo>
                    <a:pt x="120000" y="24867"/>
                    <a:pt x="93130" y="0"/>
                    <a:pt x="60000" y="0"/>
                  </a:cubicBezTo>
                  <a:cubicBezTo>
                    <a:pt x="26844" y="0"/>
                    <a:pt x="0" y="24867"/>
                    <a:pt x="0" y="55580"/>
                  </a:cubicBezTo>
                  <a:cubicBezTo>
                    <a:pt x="0" y="61473"/>
                    <a:pt x="976" y="67179"/>
                    <a:pt x="2804" y="72538"/>
                  </a:cubicBezTo>
                  <a:cubicBezTo>
                    <a:pt x="12295" y="102323"/>
                    <a:pt x="8814" y="120000"/>
                    <a:pt x="8814" y="120000"/>
                  </a:cubicBezTo>
                  <a:cubicBezTo>
                    <a:pt x="41894" y="118097"/>
                    <a:pt x="65083" y="114896"/>
                    <a:pt x="82387" y="107102"/>
                  </a:cubicBezTo>
                  <a:cubicBezTo>
                    <a:pt x="104524" y="98913"/>
                    <a:pt x="120000" y="78963"/>
                    <a:pt x="120000" y="55580"/>
                  </a:cubicBezTo>
                  <a:close/>
                </a:path>
              </a:pathLst>
            </a:custGeom>
            <a:solidFill>
              <a:srgbClr val="D9D9D9"/>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4" name="Shape 186"/>
            <p:cNvSpPr/>
            <p:nvPr/>
          </p:nvSpPr>
          <p:spPr>
            <a:xfrm>
              <a:off x="8560553" y="1287374"/>
              <a:ext cx="87223" cy="42892"/>
            </a:xfrm>
            <a:custGeom>
              <a:avLst/>
              <a:gdLst/>
              <a:ahLst/>
              <a:cxnLst/>
              <a:rect l="0" t="0" r="0" b="0"/>
              <a:pathLst>
                <a:path w="120000" h="120000" extrusionOk="0">
                  <a:moveTo>
                    <a:pt x="117435" y="94074"/>
                  </a:moveTo>
                  <a:cubicBezTo>
                    <a:pt x="114870" y="110740"/>
                    <a:pt x="105526" y="120000"/>
                    <a:pt x="96732" y="114814"/>
                  </a:cubicBezTo>
                  <a:lnTo>
                    <a:pt x="13923" y="65555"/>
                  </a:lnTo>
                  <a:cubicBezTo>
                    <a:pt x="5129" y="60370"/>
                    <a:pt x="0" y="42592"/>
                    <a:pt x="2015" y="25925"/>
                  </a:cubicBezTo>
                  <a:lnTo>
                    <a:pt x="2015" y="25925"/>
                  </a:lnTo>
                  <a:cubicBezTo>
                    <a:pt x="4580" y="9259"/>
                    <a:pt x="13923" y="0"/>
                    <a:pt x="22717" y="5185"/>
                  </a:cubicBezTo>
                  <a:lnTo>
                    <a:pt x="105526" y="54074"/>
                  </a:lnTo>
                  <a:cubicBezTo>
                    <a:pt x="114320" y="58518"/>
                    <a:pt x="120000" y="77407"/>
                    <a:pt x="117435" y="94074"/>
                  </a:cubicBezTo>
                  <a:lnTo>
                    <a:pt x="117435" y="94074"/>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5" name="Shape 187"/>
            <p:cNvSpPr/>
            <p:nvPr/>
          </p:nvSpPr>
          <p:spPr>
            <a:xfrm>
              <a:off x="8547403" y="1271458"/>
              <a:ext cx="123838" cy="49821"/>
            </a:xfrm>
            <a:custGeom>
              <a:avLst/>
              <a:gdLst/>
              <a:ahLst/>
              <a:cxnLst/>
              <a:rect l="0" t="0" r="0" b="0"/>
              <a:pathLst>
                <a:path w="120000" h="120000" extrusionOk="0">
                  <a:moveTo>
                    <a:pt x="11330" y="55851"/>
                  </a:moveTo>
                  <a:lnTo>
                    <a:pt x="98497" y="120000"/>
                  </a:lnTo>
                  <a:cubicBezTo>
                    <a:pt x="99914" y="118085"/>
                    <a:pt x="102875" y="114574"/>
                    <a:pt x="107639" y="107234"/>
                  </a:cubicBezTo>
                  <a:cubicBezTo>
                    <a:pt x="114077" y="98297"/>
                    <a:pt x="117811" y="92872"/>
                    <a:pt x="120000" y="87446"/>
                  </a:cubicBezTo>
                  <a:lnTo>
                    <a:pt x="0" y="0"/>
                  </a:lnTo>
                  <a:cubicBezTo>
                    <a:pt x="0" y="1914"/>
                    <a:pt x="0" y="2872"/>
                    <a:pt x="386" y="4468"/>
                  </a:cubicBezTo>
                  <a:cubicBezTo>
                    <a:pt x="1416" y="9255"/>
                    <a:pt x="9527" y="45957"/>
                    <a:pt x="11330" y="55851"/>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6" name="Shape 188"/>
            <p:cNvSpPr/>
            <p:nvPr/>
          </p:nvSpPr>
          <p:spPr>
            <a:xfrm>
              <a:off x="8559167" y="1210562"/>
              <a:ext cx="133515" cy="49821"/>
            </a:xfrm>
            <a:custGeom>
              <a:avLst/>
              <a:gdLst/>
              <a:ahLst/>
              <a:cxnLst/>
              <a:rect l="0" t="0" r="0" b="0"/>
              <a:pathLst>
                <a:path w="120000" h="120000" extrusionOk="0">
                  <a:moveTo>
                    <a:pt x="119052" y="106771"/>
                  </a:moveTo>
                  <a:cubicBezTo>
                    <a:pt x="117986" y="114960"/>
                    <a:pt x="115024" y="120000"/>
                    <a:pt x="112300" y="117480"/>
                  </a:cubicBezTo>
                  <a:lnTo>
                    <a:pt x="4383" y="32125"/>
                  </a:lnTo>
                  <a:cubicBezTo>
                    <a:pt x="1658" y="30236"/>
                    <a:pt x="0" y="21417"/>
                    <a:pt x="947" y="13543"/>
                  </a:cubicBezTo>
                  <a:lnTo>
                    <a:pt x="947" y="13543"/>
                  </a:lnTo>
                  <a:cubicBezTo>
                    <a:pt x="2013" y="5354"/>
                    <a:pt x="4975" y="0"/>
                    <a:pt x="7699" y="2834"/>
                  </a:cubicBezTo>
                  <a:lnTo>
                    <a:pt x="115616" y="88188"/>
                  </a:lnTo>
                  <a:cubicBezTo>
                    <a:pt x="118696" y="90078"/>
                    <a:pt x="120000" y="9795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7" name="Shape 189"/>
            <p:cNvSpPr/>
            <p:nvPr/>
          </p:nvSpPr>
          <p:spPr>
            <a:xfrm>
              <a:off x="8553631" y="1228553"/>
              <a:ext cx="134300" cy="50475"/>
            </a:xfrm>
            <a:custGeom>
              <a:avLst/>
              <a:gdLst/>
              <a:ahLst/>
              <a:cxnLst/>
              <a:rect l="0" t="0" r="0" b="0"/>
              <a:pathLst>
                <a:path w="120000" h="120000" extrusionOk="0">
                  <a:moveTo>
                    <a:pt x="118934" y="106456"/>
                  </a:moveTo>
                  <a:cubicBezTo>
                    <a:pt x="117988" y="114645"/>
                    <a:pt x="114911" y="120000"/>
                    <a:pt x="112307" y="117165"/>
                  </a:cubicBezTo>
                  <a:lnTo>
                    <a:pt x="4378" y="31811"/>
                  </a:lnTo>
                  <a:cubicBezTo>
                    <a:pt x="1656" y="30236"/>
                    <a:pt x="0" y="21102"/>
                    <a:pt x="1065" y="13228"/>
                  </a:cubicBezTo>
                  <a:lnTo>
                    <a:pt x="1065" y="13228"/>
                  </a:lnTo>
                  <a:cubicBezTo>
                    <a:pt x="2011" y="5354"/>
                    <a:pt x="5088" y="0"/>
                    <a:pt x="7692" y="2519"/>
                  </a:cubicBezTo>
                  <a:lnTo>
                    <a:pt x="115621" y="87874"/>
                  </a:lnTo>
                  <a:cubicBezTo>
                    <a:pt x="118224" y="89763"/>
                    <a:pt x="120000" y="98582"/>
                    <a:pt x="118934" y="106456"/>
                  </a:cubicBezTo>
                  <a:lnTo>
                    <a:pt x="118934" y="106456"/>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8" name="Shape 190"/>
            <p:cNvSpPr/>
            <p:nvPr/>
          </p:nvSpPr>
          <p:spPr>
            <a:xfrm>
              <a:off x="8548092" y="1247236"/>
              <a:ext cx="134300" cy="50475"/>
            </a:xfrm>
            <a:custGeom>
              <a:avLst/>
              <a:gdLst/>
              <a:ahLst/>
              <a:cxnLst/>
              <a:rect l="0" t="0" r="0" b="0"/>
              <a:pathLst>
                <a:path w="120000" h="120000" extrusionOk="0">
                  <a:moveTo>
                    <a:pt x="119052" y="106771"/>
                  </a:moveTo>
                  <a:cubicBezTo>
                    <a:pt x="117986" y="114645"/>
                    <a:pt x="115024" y="120000"/>
                    <a:pt x="112300" y="117165"/>
                  </a:cubicBezTo>
                  <a:lnTo>
                    <a:pt x="4383" y="31811"/>
                  </a:lnTo>
                  <a:cubicBezTo>
                    <a:pt x="1658" y="30236"/>
                    <a:pt x="0" y="21417"/>
                    <a:pt x="947" y="13228"/>
                  </a:cubicBezTo>
                  <a:lnTo>
                    <a:pt x="947" y="13228"/>
                  </a:lnTo>
                  <a:cubicBezTo>
                    <a:pt x="2013" y="5354"/>
                    <a:pt x="4975" y="0"/>
                    <a:pt x="7699" y="2519"/>
                  </a:cubicBezTo>
                  <a:lnTo>
                    <a:pt x="115735" y="87874"/>
                  </a:lnTo>
                  <a:cubicBezTo>
                    <a:pt x="118341" y="89763"/>
                    <a:pt x="120000" y="98582"/>
                    <a:pt x="119052" y="106771"/>
                  </a:cubicBezTo>
                  <a:lnTo>
                    <a:pt x="119052" y="106771"/>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19" name="Shape 191"/>
            <p:cNvSpPr/>
            <p:nvPr/>
          </p:nvSpPr>
          <p:spPr>
            <a:xfrm>
              <a:off x="8543942" y="1263845"/>
              <a:ext cx="132862" cy="45637"/>
            </a:xfrm>
            <a:custGeom>
              <a:avLst/>
              <a:gdLst/>
              <a:ahLst/>
              <a:cxnLst/>
              <a:rect l="0" t="0" r="0" b="0"/>
              <a:pathLst>
                <a:path w="120000" h="120000" extrusionOk="0">
                  <a:moveTo>
                    <a:pt x="119281" y="111279"/>
                  </a:moveTo>
                  <a:cubicBezTo>
                    <a:pt x="118682" y="117209"/>
                    <a:pt x="115928" y="120000"/>
                    <a:pt x="113173" y="117209"/>
                  </a:cubicBezTo>
                  <a:lnTo>
                    <a:pt x="4670" y="23720"/>
                  </a:lnTo>
                  <a:cubicBezTo>
                    <a:pt x="2035" y="21627"/>
                    <a:pt x="0" y="14651"/>
                    <a:pt x="718" y="8720"/>
                  </a:cubicBezTo>
                  <a:lnTo>
                    <a:pt x="718" y="8720"/>
                  </a:lnTo>
                  <a:cubicBezTo>
                    <a:pt x="1317" y="3139"/>
                    <a:pt x="4071" y="0"/>
                    <a:pt x="6706" y="3139"/>
                  </a:cubicBezTo>
                  <a:lnTo>
                    <a:pt x="115209" y="96627"/>
                  </a:lnTo>
                  <a:cubicBezTo>
                    <a:pt x="118323" y="99418"/>
                    <a:pt x="120000" y="105348"/>
                    <a:pt x="119281" y="111279"/>
                  </a:cubicBezTo>
                  <a:lnTo>
                    <a:pt x="119281" y="111279"/>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0" name="Shape 192"/>
            <p:cNvSpPr/>
            <p:nvPr/>
          </p:nvSpPr>
          <p:spPr>
            <a:xfrm>
              <a:off x="8564010" y="1191878"/>
              <a:ext cx="135607" cy="50475"/>
            </a:xfrm>
            <a:custGeom>
              <a:avLst/>
              <a:gdLst/>
              <a:ahLst/>
              <a:cxnLst/>
              <a:rect l="0" t="0" r="0" b="0"/>
              <a:pathLst>
                <a:path w="120000" h="120000" extrusionOk="0">
                  <a:moveTo>
                    <a:pt x="118948" y="106875"/>
                  </a:moveTo>
                  <a:cubicBezTo>
                    <a:pt x="118013" y="114687"/>
                    <a:pt x="115092" y="120000"/>
                    <a:pt x="112405" y="117500"/>
                  </a:cubicBezTo>
                  <a:lnTo>
                    <a:pt x="4206" y="31875"/>
                  </a:lnTo>
                  <a:cubicBezTo>
                    <a:pt x="1635" y="30000"/>
                    <a:pt x="0" y="21250"/>
                    <a:pt x="934" y="13437"/>
                  </a:cubicBezTo>
                  <a:lnTo>
                    <a:pt x="934" y="13437"/>
                  </a:lnTo>
                  <a:cubicBezTo>
                    <a:pt x="1869" y="5312"/>
                    <a:pt x="4907" y="0"/>
                    <a:pt x="7478" y="2812"/>
                  </a:cubicBezTo>
                  <a:lnTo>
                    <a:pt x="115676" y="88437"/>
                  </a:lnTo>
                  <a:cubicBezTo>
                    <a:pt x="118364" y="90000"/>
                    <a:pt x="120000" y="98750"/>
                    <a:pt x="118948" y="106875"/>
                  </a:cubicBezTo>
                  <a:lnTo>
                    <a:pt x="118948" y="106875"/>
                  </a:ln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1" name="Shape 193"/>
            <p:cNvSpPr/>
            <p:nvPr/>
          </p:nvSpPr>
          <p:spPr>
            <a:xfrm>
              <a:off x="8568164" y="820970"/>
              <a:ext cx="278145" cy="366024"/>
            </a:xfrm>
            <a:custGeom>
              <a:avLst/>
              <a:gdLst/>
              <a:ahLst/>
              <a:cxnLst/>
              <a:rect l="0" t="0" r="0" b="0"/>
              <a:pathLst>
                <a:path w="120000" h="120000" extrusionOk="0">
                  <a:moveTo>
                    <a:pt x="76348" y="3684"/>
                  </a:moveTo>
                  <a:lnTo>
                    <a:pt x="72182" y="2687"/>
                  </a:lnTo>
                  <a:cubicBezTo>
                    <a:pt x="57974" y="0"/>
                    <a:pt x="44450"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5948" y="57875"/>
                  </a:lnTo>
                  <a:cubicBezTo>
                    <a:pt x="120000" y="46127"/>
                    <a:pt x="118402" y="35245"/>
                    <a:pt x="110984" y="24841"/>
                  </a:cubicBezTo>
                  <a:cubicBezTo>
                    <a:pt x="104079" y="15043"/>
                    <a:pt x="92439" y="7933"/>
                    <a:pt x="76348" y="3684"/>
                  </a:cubicBezTo>
                  <a:close/>
                </a:path>
              </a:pathLst>
            </a:custGeom>
            <a:solidFill>
              <a:srgbClr val="F18D87"/>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2" name="Shape 194"/>
            <p:cNvSpPr/>
            <p:nvPr/>
          </p:nvSpPr>
          <p:spPr>
            <a:xfrm>
              <a:off x="8568164" y="820970"/>
              <a:ext cx="278145" cy="366024"/>
            </a:xfrm>
            <a:custGeom>
              <a:avLst/>
              <a:gdLst/>
              <a:ahLst/>
              <a:cxnLst/>
              <a:rect l="0" t="0" r="0" b="0"/>
              <a:pathLst>
                <a:path w="120000" h="120000" extrusionOk="0">
                  <a:moveTo>
                    <a:pt x="110984" y="24710"/>
                  </a:moveTo>
                  <a:cubicBezTo>
                    <a:pt x="104079" y="15043"/>
                    <a:pt x="92439" y="8063"/>
                    <a:pt x="76348" y="3684"/>
                  </a:cubicBezTo>
                  <a:lnTo>
                    <a:pt x="72182" y="2687"/>
                  </a:lnTo>
                  <a:cubicBezTo>
                    <a:pt x="57974" y="0"/>
                    <a:pt x="44621" y="1213"/>
                    <a:pt x="31269" y="6849"/>
                  </a:cubicBezTo>
                  <a:cubicBezTo>
                    <a:pt x="25962" y="9060"/>
                    <a:pt x="20313" y="11618"/>
                    <a:pt x="15634" y="15780"/>
                  </a:cubicBezTo>
                  <a:cubicBezTo>
                    <a:pt x="10499" y="20289"/>
                    <a:pt x="6790" y="25187"/>
                    <a:pt x="4222" y="31083"/>
                  </a:cubicBezTo>
                  <a:lnTo>
                    <a:pt x="3081" y="33988"/>
                  </a:lnTo>
                  <a:cubicBezTo>
                    <a:pt x="684" y="41835"/>
                    <a:pt x="0" y="48208"/>
                    <a:pt x="1141" y="53843"/>
                  </a:cubicBezTo>
                  <a:cubicBezTo>
                    <a:pt x="2282" y="59436"/>
                    <a:pt x="3880" y="64942"/>
                    <a:pt x="5477" y="70231"/>
                  </a:cubicBezTo>
                  <a:lnTo>
                    <a:pt x="6162" y="72442"/>
                  </a:lnTo>
                  <a:cubicBezTo>
                    <a:pt x="6447" y="73656"/>
                    <a:pt x="6961" y="74869"/>
                    <a:pt x="7246" y="76083"/>
                  </a:cubicBezTo>
                  <a:cubicBezTo>
                    <a:pt x="8901" y="81112"/>
                    <a:pt x="10841" y="86748"/>
                    <a:pt x="10499" y="92861"/>
                  </a:cubicBezTo>
                  <a:cubicBezTo>
                    <a:pt x="10328" y="95419"/>
                    <a:pt x="9700" y="98106"/>
                    <a:pt x="9186" y="100708"/>
                  </a:cubicBezTo>
                  <a:cubicBezTo>
                    <a:pt x="8901" y="102052"/>
                    <a:pt x="8559" y="103265"/>
                    <a:pt x="8388" y="104609"/>
                  </a:cubicBezTo>
                  <a:cubicBezTo>
                    <a:pt x="8102" y="106213"/>
                    <a:pt x="9015" y="108034"/>
                    <a:pt x="10328" y="109725"/>
                  </a:cubicBezTo>
                  <a:cubicBezTo>
                    <a:pt x="15805" y="110852"/>
                    <a:pt x="21740" y="112066"/>
                    <a:pt x="28701" y="113670"/>
                  </a:cubicBezTo>
                  <a:cubicBezTo>
                    <a:pt x="33209" y="114624"/>
                    <a:pt x="37888" y="115751"/>
                    <a:pt x="42396" y="116835"/>
                  </a:cubicBezTo>
                  <a:cubicBezTo>
                    <a:pt x="46904" y="117962"/>
                    <a:pt x="51583" y="118916"/>
                    <a:pt x="56091" y="120000"/>
                  </a:cubicBezTo>
                  <a:cubicBezTo>
                    <a:pt x="58487" y="118569"/>
                    <a:pt x="60427" y="115361"/>
                    <a:pt x="62368" y="112326"/>
                  </a:cubicBezTo>
                  <a:cubicBezTo>
                    <a:pt x="63794" y="109855"/>
                    <a:pt x="65392" y="107427"/>
                    <a:pt x="67332" y="105216"/>
                  </a:cubicBezTo>
                  <a:cubicBezTo>
                    <a:pt x="71669" y="100578"/>
                    <a:pt x="76975" y="96416"/>
                    <a:pt x="81825" y="92861"/>
                  </a:cubicBezTo>
                  <a:cubicBezTo>
                    <a:pt x="82967" y="91994"/>
                    <a:pt x="84108" y="91040"/>
                    <a:pt x="85192" y="90173"/>
                  </a:cubicBezTo>
                  <a:lnTo>
                    <a:pt x="89871" y="86618"/>
                  </a:lnTo>
                  <a:cubicBezTo>
                    <a:pt x="100199" y="78771"/>
                    <a:pt x="109843" y="71445"/>
                    <a:pt x="115663" y="58959"/>
                  </a:cubicBezTo>
                  <a:lnTo>
                    <a:pt x="116119" y="57875"/>
                  </a:lnTo>
                  <a:cubicBezTo>
                    <a:pt x="120000" y="45997"/>
                    <a:pt x="118402" y="35115"/>
                    <a:pt x="110984" y="24710"/>
                  </a:cubicBezTo>
                  <a:close/>
                </a:path>
              </a:pathLst>
            </a:custGeom>
            <a:solidFill>
              <a:srgbClr val="E83E33"/>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sp>
          <p:nvSpPr>
            <p:cNvPr id="123" name="Shape 195"/>
            <p:cNvSpPr/>
            <p:nvPr/>
          </p:nvSpPr>
          <p:spPr>
            <a:xfrm>
              <a:off x="8568164" y="820279"/>
              <a:ext cx="278145" cy="366024"/>
            </a:xfrm>
            <a:custGeom>
              <a:avLst/>
              <a:gdLst/>
              <a:ahLst/>
              <a:cxnLst/>
              <a:rect l="0" t="0" r="0" b="0"/>
              <a:pathLst>
                <a:path w="120000" h="120000" extrusionOk="0">
                  <a:moveTo>
                    <a:pt x="89871" y="86587"/>
                  </a:moveTo>
                  <a:lnTo>
                    <a:pt x="85192" y="90140"/>
                  </a:lnTo>
                  <a:cubicBezTo>
                    <a:pt x="84108" y="91007"/>
                    <a:pt x="82967" y="91874"/>
                    <a:pt x="81825" y="92827"/>
                  </a:cubicBezTo>
                  <a:cubicBezTo>
                    <a:pt x="77146" y="96511"/>
                    <a:pt x="71669" y="100541"/>
                    <a:pt x="67332" y="105178"/>
                  </a:cubicBezTo>
                  <a:cubicBezTo>
                    <a:pt x="65392" y="107388"/>
                    <a:pt x="63794" y="109859"/>
                    <a:pt x="62368" y="112286"/>
                  </a:cubicBezTo>
                  <a:cubicBezTo>
                    <a:pt x="60427" y="115449"/>
                    <a:pt x="58487" y="118656"/>
                    <a:pt x="56091" y="120000"/>
                  </a:cubicBezTo>
                  <a:cubicBezTo>
                    <a:pt x="51412" y="118873"/>
                    <a:pt x="46904" y="117919"/>
                    <a:pt x="42396" y="116793"/>
                  </a:cubicBezTo>
                  <a:cubicBezTo>
                    <a:pt x="37717" y="115709"/>
                    <a:pt x="33209" y="114712"/>
                    <a:pt x="28701" y="113629"/>
                  </a:cubicBezTo>
                  <a:cubicBezTo>
                    <a:pt x="21740" y="112026"/>
                    <a:pt x="15805" y="110812"/>
                    <a:pt x="10328" y="109729"/>
                  </a:cubicBezTo>
                  <a:cubicBezTo>
                    <a:pt x="9015" y="107995"/>
                    <a:pt x="8216" y="106175"/>
                    <a:pt x="8388" y="104572"/>
                  </a:cubicBezTo>
                  <a:cubicBezTo>
                    <a:pt x="8559" y="103358"/>
                    <a:pt x="8901" y="102015"/>
                    <a:pt x="9186" y="100671"/>
                  </a:cubicBezTo>
                  <a:cubicBezTo>
                    <a:pt x="9871" y="98114"/>
                    <a:pt x="10328" y="95427"/>
                    <a:pt x="10499" y="92827"/>
                  </a:cubicBezTo>
                  <a:cubicBezTo>
                    <a:pt x="10841" y="86717"/>
                    <a:pt x="8901" y="81083"/>
                    <a:pt x="7246" y="76099"/>
                  </a:cubicBezTo>
                  <a:cubicBezTo>
                    <a:pt x="6961" y="74842"/>
                    <a:pt x="6447" y="73629"/>
                    <a:pt x="6162" y="72416"/>
                  </a:cubicBezTo>
                  <a:lnTo>
                    <a:pt x="5477" y="70205"/>
                  </a:lnTo>
                  <a:cubicBezTo>
                    <a:pt x="3880" y="64962"/>
                    <a:pt x="2282" y="59458"/>
                    <a:pt x="1141" y="53824"/>
                  </a:cubicBezTo>
                  <a:cubicBezTo>
                    <a:pt x="0" y="48190"/>
                    <a:pt x="684" y="41820"/>
                    <a:pt x="3081" y="34019"/>
                  </a:cubicBezTo>
                  <a:lnTo>
                    <a:pt x="4222" y="31072"/>
                  </a:lnTo>
                  <a:cubicBezTo>
                    <a:pt x="6790" y="25308"/>
                    <a:pt x="10499" y="20325"/>
                    <a:pt x="15634" y="15774"/>
                  </a:cubicBezTo>
                  <a:cubicBezTo>
                    <a:pt x="20313" y="11744"/>
                    <a:pt x="25962" y="9057"/>
                    <a:pt x="31269" y="6847"/>
                  </a:cubicBezTo>
                  <a:cubicBezTo>
                    <a:pt x="44621" y="1343"/>
                    <a:pt x="57974" y="0"/>
                    <a:pt x="72182" y="2686"/>
                  </a:cubicBezTo>
                  <a:lnTo>
                    <a:pt x="76348" y="3683"/>
                  </a:lnTo>
                  <a:cubicBezTo>
                    <a:pt x="92439" y="7973"/>
                    <a:pt x="104194" y="15037"/>
                    <a:pt x="110984" y="24702"/>
                  </a:cubicBezTo>
                  <a:cubicBezTo>
                    <a:pt x="118402" y="35102"/>
                    <a:pt x="120000" y="45980"/>
                    <a:pt x="115948" y="57724"/>
                  </a:cubicBezTo>
                  <a:lnTo>
                    <a:pt x="115492" y="58851"/>
                  </a:lnTo>
                  <a:cubicBezTo>
                    <a:pt x="109843" y="71419"/>
                    <a:pt x="100199" y="78786"/>
                    <a:pt x="89871" y="86587"/>
                  </a:cubicBezTo>
                  <a:close/>
                </a:path>
              </a:pathLst>
            </a:custGeom>
            <a:solidFill>
              <a:srgbClr val="FFD966"/>
            </a:solidFill>
            <a:ln>
              <a:noFill/>
            </a:ln>
          </p:spPr>
          <p:txBody>
            <a:bodyPr lIns="91400" tIns="45675" rIns="91400" bIns="45675" anchor="t" anchorCtr="0">
              <a:noAutofit/>
            </a:bodyPr>
            <a:lstStyle/>
            <a:p>
              <a:pPr marL="0" marR="0" lvl="0" indent="0" algn="l" rtl="0">
                <a:lnSpc>
                  <a:spcPct val="100000"/>
                </a:lnSpc>
                <a:spcBef>
                  <a:spcPts val="0"/>
                </a:spcBef>
                <a:spcAft>
                  <a:spcPts val="0"/>
                </a:spcAft>
                <a:buClr>
                  <a:srgbClr val="000000"/>
                </a:buClr>
                <a:buFont typeface="Arial"/>
                <a:buNone/>
              </a:pPr>
              <a:endParaRPr sz="1900" b="0" i="0" u="none" strike="noStrike" cap="none">
                <a:solidFill>
                  <a:srgbClr val="000000"/>
                </a:solidFill>
                <a:latin typeface="Calibri"/>
                <a:ea typeface="Calibri"/>
                <a:cs typeface="Calibri"/>
                <a:sym typeface="Calibri"/>
              </a:endParaRPr>
            </a:p>
          </p:txBody>
        </p:sp>
      </p:grpSp>
      <p:sp>
        <p:nvSpPr>
          <p:cNvPr id="124" name="Shape 84"/>
          <p:cNvSpPr txBox="1"/>
          <p:nvPr/>
        </p:nvSpPr>
        <p:spPr>
          <a:xfrm>
            <a:off x="663133" y="1393157"/>
            <a:ext cx="6672408" cy="1558272"/>
          </a:xfrm>
          <a:prstGeom prst="rect">
            <a:avLst/>
          </a:prstGeom>
          <a:noFill/>
          <a:ln>
            <a:noFill/>
          </a:ln>
        </p:spPr>
        <p:txBody>
          <a:bodyPr lIns="91400" tIns="91400" rIns="91400" bIns="91400" anchor="t" anchorCtr="0">
            <a:noAutofit/>
          </a:bodyPr>
          <a:lstStyle/>
          <a:p>
            <a:pPr marL="0" marR="0" lvl="0" indent="0" algn="l" rtl="0">
              <a:lnSpc>
                <a:spcPct val="100000"/>
              </a:lnSpc>
              <a:spcBef>
                <a:spcPts val="0"/>
              </a:spcBef>
              <a:spcAft>
                <a:spcPts val="0"/>
              </a:spcAft>
              <a:buClr>
                <a:schemeClr val="dk1"/>
              </a:buClr>
              <a:buSzPct val="25000"/>
              <a:buFont typeface="Raleway"/>
              <a:buNone/>
            </a:pPr>
            <a:r>
              <a:rPr lang="es-ES" sz="3800" b="1" dirty="0">
                <a:solidFill>
                  <a:schemeClr val="dk2"/>
                </a:solidFill>
                <a:latin typeface="Raleway"/>
                <a:ea typeface="Raleway"/>
                <a:cs typeface="Raleway"/>
                <a:sym typeface="Raleway"/>
              </a:rPr>
              <a:t>Crear gráfico de red con ONODO- Resultado</a:t>
            </a:r>
          </a:p>
          <a:p>
            <a:pPr marL="0" marR="0" lvl="0" indent="0" algn="l" rtl="0">
              <a:lnSpc>
                <a:spcPct val="100000"/>
              </a:lnSpc>
              <a:spcBef>
                <a:spcPts val="0"/>
              </a:spcBef>
              <a:spcAft>
                <a:spcPts val="0"/>
              </a:spcAft>
              <a:buClr>
                <a:schemeClr val="dk1"/>
              </a:buClr>
              <a:buSzPct val="25000"/>
              <a:buFont typeface="Raleway"/>
              <a:buNone/>
            </a:pPr>
            <a:endParaRPr lang="es-ES" sz="3800" b="1" dirty="0">
              <a:solidFill>
                <a:schemeClr val="dk2"/>
              </a:solidFill>
              <a:latin typeface="Raleway"/>
              <a:ea typeface="Raleway"/>
              <a:cs typeface="Raleway"/>
              <a:sym typeface="Raleway"/>
            </a:endParaRPr>
          </a:p>
          <a:p>
            <a:pPr lvl="0">
              <a:buClr>
                <a:schemeClr val="dk1"/>
              </a:buClr>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a:p>
            <a:pPr marL="0" marR="0" lvl="0" indent="0" algn="l" rtl="0">
              <a:lnSpc>
                <a:spcPct val="100000"/>
              </a:lnSpc>
              <a:spcBef>
                <a:spcPts val="0"/>
              </a:spcBef>
              <a:spcAft>
                <a:spcPts val="0"/>
              </a:spcAft>
              <a:buClr>
                <a:schemeClr val="dk1"/>
              </a:buClr>
              <a:buFont typeface="Arial"/>
              <a:buNone/>
            </a:pPr>
            <a:endParaRPr lang="es-ES" sz="2300" b="1" i="0" u="none" strike="noStrike" cap="none" dirty="0">
              <a:solidFill>
                <a:schemeClr val="dk2"/>
              </a:solidFill>
              <a:latin typeface="Raleway"/>
              <a:ea typeface="Raleway"/>
              <a:cs typeface="Raleway"/>
              <a:sym typeface="Raleway"/>
            </a:endParaRPr>
          </a:p>
        </p:txBody>
      </p:sp>
      <p:pic>
        <p:nvPicPr>
          <p:cNvPr id="2" name="Imagen 1">
            <a:extLst>
              <a:ext uri="{FF2B5EF4-FFF2-40B4-BE49-F238E27FC236}">
                <a16:creationId xmlns:a16="http://schemas.microsoft.com/office/drawing/2014/main" id="{ABC3C906-2A26-455F-A5E8-5C25076C367A}"/>
              </a:ext>
            </a:extLst>
          </p:cNvPr>
          <p:cNvPicPr>
            <a:picLocks noChangeAspect="1"/>
          </p:cNvPicPr>
          <p:nvPr/>
        </p:nvPicPr>
        <p:blipFill>
          <a:blip r:embed="rId3"/>
          <a:stretch>
            <a:fillRect/>
          </a:stretch>
        </p:blipFill>
        <p:spPr>
          <a:xfrm>
            <a:off x="1162370" y="3158889"/>
            <a:ext cx="7068201" cy="38404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95790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4"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5"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
        <p:nvSpPr>
          <p:cNvPr id="6" name="Shape 76"/>
          <p:cNvSpPr txBox="1">
            <a:spLocks/>
          </p:cNvSpPr>
          <p:nvPr/>
        </p:nvSpPr>
        <p:spPr>
          <a:xfrm>
            <a:off x="343663" y="1913491"/>
            <a:ext cx="9393299" cy="1237200"/>
          </a:xfrm>
          <a:prstGeom prst="rect">
            <a:avLst/>
          </a:prstGeom>
          <a:noFill/>
          <a:ln>
            <a:noFill/>
          </a:ln>
        </p:spPr>
        <p:txBody>
          <a:bodyPr lIns="111950" tIns="111950" rIns="111950" bIns="111950" anchor="ctr"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lgn="ctr">
              <a:buClr>
                <a:schemeClr val="dk1"/>
              </a:buClr>
              <a:buSzPct val="25000"/>
              <a:buFont typeface="Impact"/>
              <a:buNone/>
            </a:pPr>
            <a:r>
              <a:rPr lang="es-ES" sz="4400" b="1" dirty="0">
                <a:solidFill>
                  <a:srgbClr val="2CACE9"/>
                </a:solidFill>
                <a:latin typeface="Raleway"/>
                <a:ea typeface="Raleway"/>
                <a:cs typeface="Raleway"/>
                <a:sym typeface="Raleway"/>
              </a:rPr>
              <a:t>Casos de Usos</a:t>
            </a:r>
          </a:p>
          <a:p>
            <a:pPr algn="ctr">
              <a:buClr>
                <a:schemeClr val="dk1"/>
              </a:buClr>
              <a:buSzPct val="25000"/>
              <a:buFont typeface="Impact"/>
              <a:buNone/>
            </a:pPr>
            <a:r>
              <a:rPr lang="es-ES" sz="4400" b="1" dirty="0">
                <a:solidFill>
                  <a:srgbClr val="2CACE9"/>
                </a:solidFill>
                <a:latin typeface="Raleway"/>
                <a:ea typeface="Raleway"/>
                <a:cs typeface="Raleway"/>
                <a:sym typeface="Raleway"/>
              </a:rPr>
              <a:t>Open Data</a:t>
            </a:r>
          </a:p>
        </p:txBody>
      </p:sp>
    </p:spTree>
    <p:extLst>
      <p:ext uri="{BB962C8B-B14F-4D97-AF65-F5344CB8AC3E}">
        <p14:creationId xmlns:p14="http://schemas.microsoft.com/office/powerpoint/2010/main" val="2236845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3411" y="6557979"/>
            <a:ext cx="8334426" cy="804644"/>
          </a:xfrm>
          <a:prstGeom prst="rect">
            <a:avLst/>
          </a:prstGeom>
        </p:spPr>
        <p:txBody>
          <a:bodyPr wrap="square">
            <a:spAutoFit/>
          </a:bodyPr>
          <a:lstStyle/>
          <a:p>
            <a:r>
              <a:rPr lang="ca-ES" sz="1543" dirty="0">
                <a:hlinkClick r:id="rId2"/>
              </a:rPr>
              <a:t>https://www.octoparse.com/blog/big-data-70-amazing-free-data-sources-you-should-know-for-2017/</a:t>
            </a:r>
            <a:endParaRPr lang="ca-ES" sz="1543" dirty="0"/>
          </a:p>
          <a:p>
            <a:endParaRPr lang="ca-ES" sz="1543" dirty="0"/>
          </a:p>
        </p:txBody>
      </p:sp>
      <p:pic>
        <p:nvPicPr>
          <p:cNvPr id="5" name="Shape 56" descr="opendata_Final-23.png"/>
          <p:cNvPicPr preferRelativeResize="0"/>
          <p:nvPr/>
        </p:nvPicPr>
        <p:blipFill rotWithShape="1">
          <a:blip r:embed="rId3">
            <a:alphaModFix/>
          </a:blip>
          <a:srcRect/>
          <a:stretch/>
        </p:blipFill>
        <p:spPr>
          <a:xfrm>
            <a:off x="8255800" y="7012507"/>
            <a:ext cx="950081" cy="339167"/>
          </a:xfrm>
          <a:prstGeom prst="rect">
            <a:avLst/>
          </a:prstGeom>
          <a:noFill/>
          <a:ln>
            <a:noFill/>
          </a:ln>
        </p:spPr>
      </p:pic>
      <p:pic>
        <p:nvPicPr>
          <p:cNvPr id="6" name="Shape 60" descr="ECD_Blau.png"/>
          <p:cNvPicPr preferRelativeResize="0"/>
          <p:nvPr/>
        </p:nvPicPr>
        <p:blipFill rotWithShape="1">
          <a:blip r:embed="rId4">
            <a:alphaModFix amt="90000"/>
          </a:blip>
          <a:srcRect/>
          <a:stretch/>
        </p:blipFill>
        <p:spPr>
          <a:xfrm>
            <a:off x="0" y="6511662"/>
            <a:ext cx="1110711" cy="1001690"/>
          </a:xfrm>
          <a:prstGeom prst="rect">
            <a:avLst/>
          </a:prstGeom>
          <a:noFill/>
          <a:ln>
            <a:noFill/>
          </a:ln>
        </p:spPr>
      </p:pic>
      <p:pic>
        <p:nvPicPr>
          <p:cNvPr id="2" name="Imagen 1">
            <a:extLst>
              <a:ext uri="{FF2B5EF4-FFF2-40B4-BE49-F238E27FC236}">
                <a16:creationId xmlns:a16="http://schemas.microsoft.com/office/drawing/2014/main" id="{68018288-A27D-4933-9B4E-7BBC44FF1B69}"/>
              </a:ext>
            </a:extLst>
          </p:cNvPr>
          <p:cNvPicPr>
            <a:picLocks noChangeAspect="1"/>
          </p:cNvPicPr>
          <p:nvPr/>
        </p:nvPicPr>
        <p:blipFill>
          <a:blip r:embed="rId5"/>
          <a:stretch>
            <a:fillRect/>
          </a:stretch>
        </p:blipFill>
        <p:spPr>
          <a:xfrm>
            <a:off x="912788" y="350000"/>
            <a:ext cx="7674228" cy="6207979"/>
          </a:xfrm>
          <a:prstGeom prst="rect">
            <a:avLst/>
          </a:prstGeom>
        </p:spPr>
      </p:pic>
    </p:spTree>
    <p:extLst>
      <p:ext uri="{BB962C8B-B14F-4D97-AF65-F5344CB8AC3E}">
        <p14:creationId xmlns:p14="http://schemas.microsoft.com/office/powerpoint/2010/main" val="3404053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0711" y="6511662"/>
            <a:ext cx="8334426" cy="567207"/>
          </a:xfrm>
          <a:prstGeom prst="rect">
            <a:avLst/>
          </a:prstGeom>
        </p:spPr>
        <p:txBody>
          <a:bodyPr wrap="square">
            <a:spAutoFit/>
          </a:bodyPr>
          <a:lstStyle/>
          <a:p>
            <a:r>
              <a:rPr lang="ca-ES" sz="1543" dirty="0">
                <a:hlinkClick r:id="rId2"/>
              </a:rPr>
              <a:t>https://opendata.transport.nsw.gov.au/dataset/roads-realtime</a:t>
            </a:r>
            <a:endParaRPr lang="ca-ES" sz="1543" dirty="0"/>
          </a:p>
          <a:p>
            <a:endParaRPr lang="ca-ES" sz="1543" dirty="0"/>
          </a:p>
        </p:txBody>
      </p:sp>
      <p:pic>
        <p:nvPicPr>
          <p:cNvPr id="5" name="Shape 56" descr="opendata_Final-23.png"/>
          <p:cNvPicPr preferRelativeResize="0"/>
          <p:nvPr/>
        </p:nvPicPr>
        <p:blipFill rotWithShape="1">
          <a:blip r:embed="rId3">
            <a:alphaModFix/>
          </a:blip>
          <a:srcRect/>
          <a:stretch/>
        </p:blipFill>
        <p:spPr>
          <a:xfrm>
            <a:off x="8255800" y="7012507"/>
            <a:ext cx="950081" cy="339167"/>
          </a:xfrm>
          <a:prstGeom prst="rect">
            <a:avLst/>
          </a:prstGeom>
          <a:noFill/>
          <a:ln>
            <a:noFill/>
          </a:ln>
        </p:spPr>
      </p:pic>
      <p:pic>
        <p:nvPicPr>
          <p:cNvPr id="6" name="Shape 60" descr="ECD_Blau.png"/>
          <p:cNvPicPr preferRelativeResize="0"/>
          <p:nvPr/>
        </p:nvPicPr>
        <p:blipFill rotWithShape="1">
          <a:blip r:embed="rId4">
            <a:alphaModFix amt="90000"/>
          </a:blip>
          <a:srcRect/>
          <a:stretch/>
        </p:blipFill>
        <p:spPr>
          <a:xfrm>
            <a:off x="0" y="6511662"/>
            <a:ext cx="1110711" cy="1001690"/>
          </a:xfrm>
          <a:prstGeom prst="rect">
            <a:avLst/>
          </a:prstGeom>
          <a:noFill/>
          <a:ln>
            <a:noFill/>
          </a:ln>
        </p:spPr>
      </p:pic>
      <p:pic>
        <p:nvPicPr>
          <p:cNvPr id="3" name="Imagen 2">
            <a:extLst>
              <a:ext uri="{FF2B5EF4-FFF2-40B4-BE49-F238E27FC236}">
                <a16:creationId xmlns:a16="http://schemas.microsoft.com/office/drawing/2014/main" id="{6D78011D-B53E-4417-AA18-AD2B7C8DE1B2}"/>
              </a:ext>
            </a:extLst>
          </p:cNvPr>
          <p:cNvPicPr>
            <a:picLocks noChangeAspect="1"/>
          </p:cNvPicPr>
          <p:nvPr/>
        </p:nvPicPr>
        <p:blipFill>
          <a:blip r:embed="rId5"/>
          <a:stretch>
            <a:fillRect/>
          </a:stretch>
        </p:blipFill>
        <p:spPr>
          <a:xfrm>
            <a:off x="1277814" y="567265"/>
            <a:ext cx="7092463" cy="5309182"/>
          </a:xfrm>
          <a:prstGeom prst="rect">
            <a:avLst/>
          </a:prstGeom>
        </p:spPr>
      </p:pic>
    </p:spTree>
    <p:extLst>
      <p:ext uri="{BB962C8B-B14F-4D97-AF65-F5344CB8AC3E}">
        <p14:creationId xmlns:p14="http://schemas.microsoft.com/office/powerpoint/2010/main" val="2595837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3754" y="6595101"/>
            <a:ext cx="8334426" cy="329770"/>
          </a:xfrm>
          <a:prstGeom prst="rect">
            <a:avLst/>
          </a:prstGeom>
        </p:spPr>
        <p:txBody>
          <a:bodyPr wrap="square">
            <a:spAutoFit/>
          </a:bodyPr>
          <a:lstStyle/>
          <a:p>
            <a:r>
              <a:rPr lang="ca-ES" sz="1543" dirty="0"/>
              <a:t>https://data.issy.com/explore/dataset/disponibilite-parking-aximumcolas/custom/</a:t>
            </a:r>
          </a:p>
        </p:txBody>
      </p:sp>
      <p:pic>
        <p:nvPicPr>
          <p:cNvPr id="5" name="Shape 56" descr="opendata_Final-23.png"/>
          <p:cNvPicPr preferRelativeResize="0"/>
          <p:nvPr/>
        </p:nvPicPr>
        <p:blipFill rotWithShape="1">
          <a:blip r:embed="rId2">
            <a:alphaModFix/>
          </a:blip>
          <a:srcRect/>
          <a:stretch/>
        </p:blipFill>
        <p:spPr>
          <a:xfrm>
            <a:off x="8255800" y="7012507"/>
            <a:ext cx="950081" cy="339167"/>
          </a:xfrm>
          <a:prstGeom prst="rect">
            <a:avLst/>
          </a:prstGeom>
          <a:noFill/>
          <a:ln>
            <a:noFill/>
          </a:ln>
        </p:spPr>
      </p:pic>
      <p:pic>
        <p:nvPicPr>
          <p:cNvPr id="6" name="Shape 60" descr="ECD_Blau.png"/>
          <p:cNvPicPr preferRelativeResize="0"/>
          <p:nvPr/>
        </p:nvPicPr>
        <p:blipFill rotWithShape="1">
          <a:blip r:embed="rId3">
            <a:alphaModFix amt="90000"/>
          </a:blip>
          <a:srcRect/>
          <a:stretch/>
        </p:blipFill>
        <p:spPr>
          <a:xfrm>
            <a:off x="0" y="6511662"/>
            <a:ext cx="1110711" cy="1001690"/>
          </a:xfrm>
          <a:prstGeom prst="rect">
            <a:avLst/>
          </a:prstGeom>
          <a:noFill/>
          <a:ln>
            <a:noFill/>
          </a:ln>
        </p:spPr>
      </p:pic>
      <p:pic>
        <p:nvPicPr>
          <p:cNvPr id="2" name="Imagen 1">
            <a:extLst>
              <a:ext uri="{FF2B5EF4-FFF2-40B4-BE49-F238E27FC236}">
                <a16:creationId xmlns:a16="http://schemas.microsoft.com/office/drawing/2014/main" id="{D088BD73-F136-4E90-BD91-B62251CB5ABB}"/>
              </a:ext>
            </a:extLst>
          </p:cNvPr>
          <p:cNvPicPr>
            <a:picLocks noChangeAspect="1"/>
          </p:cNvPicPr>
          <p:nvPr/>
        </p:nvPicPr>
        <p:blipFill>
          <a:blip r:embed="rId4"/>
          <a:stretch>
            <a:fillRect/>
          </a:stretch>
        </p:blipFill>
        <p:spPr>
          <a:xfrm>
            <a:off x="1303754" y="560480"/>
            <a:ext cx="7473115" cy="6017544"/>
          </a:xfrm>
          <a:prstGeom prst="rect">
            <a:avLst/>
          </a:prstGeom>
        </p:spPr>
      </p:pic>
    </p:spTree>
    <p:extLst>
      <p:ext uri="{BB962C8B-B14F-4D97-AF65-F5344CB8AC3E}">
        <p14:creationId xmlns:p14="http://schemas.microsoft.com/office/powerpoint/2010/main" val="3256359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Shape 252"/>
          <p:cNvSpPr/>
          <p:nvPr/>
        </p:nvSpPr>
        <p:spPr>
          <a:xfrm>
            <a:off x="584450" y="516989"/>
            <a:ext cx="2201781" cy="369332"/>
          </a:xfrm>
          <a:prstGeom prst="rect">
            <a:avLst/>
          </a:prstGeom>
          <a:noFill/>
          <a:ln>
            <a:noFill/>
          </a:ln>
        </p:spPr>
        <p:txBody>
          <a:bodyPr lIns="91425" tIns="45700" rIns="91425" bIns="45700" anchor="t" anchorCtr="0">
            <a:noAutofit/>
          </a:bodyPr>
          <a:lstStyle/>
          <a:p>
            <a:pPr>
              <a:buClr>
                <a:srgbClr val="000000"/>
              </a:buClr>
              <a:buSzPct val="100000"/>
            </a:pPr>
            <a:r>
              <a:rPr lang="es-ES" sz="2800" b="1" dirty="0">
                <a:solidFill>
                  <a:srgbClr val="00B0F0"/>
                </a:solidFill>
                <a:latin typeface="Raleway" panose="020B0604020202020204" charset="0"/>
              </a:rPr>
              <a:t>Contexto</a:t>
            </a:r>
          </a:p>
        </p:txBody>
      </p:sp>
      <p:pic>
        <p:nvPicPr>
          <p:cNvPr id="253" name="Shape 253"/>
          <p:cNvPicPr preferRelativeResize="0"/>
          <p:nvPr/>
        </p:nvPicPr>
        <p:blipFill rotWithShape="1">
          <a:blip r:embed="rId3">
            <a:alphaModFix/>
          </a:blip>
          <a:srcRect/>
          <a:stretch/>
        </p:blipFill>
        <p:spPr>
          <a:xfrm>
            <a:off x="617279" y="1176619"/>
            <a:ext cx="8846062" cy="5206434"/>
          </a:xfrm>
          <a:prstGeom prst="rect">
            <a:avLst/>
          </a:prstGeom>
          <a:noFill/>
          <a:ln>
            <a:noFill/>
          </a:ln>
        </p:spPr>
      </p:pic>
      <p:pic>
        <p:nvPicPr>
          <p:cNvPr id="5" name="Shape 302" descr="opendata-19.png"/>
          <p:cNvPicPr preferRelativeResize="0"/>
          <p:nvPr/>
        </p:nvPicPr>
        <p:blipFill>
          <a:blip r:embed="rId4">
            <a:alphaModFix amt="27000"/>
          </a:blip>
          <a:stretch>
            <a:fillRect/>
          </a:stretch>
        </p:blipFill>
        <p:spPr>
          <a:xfrm>
            <a:off x="7294849" y="0"/>
            <a:ext cx="2785773" cy="2785773"/>
          </a:xfrm>
          <a:prstGeom prst="rect">
            <a:avLst/>
          </a:prstGeom>
          <a:noFill/>
          <a:ln>
            <a:noFill/>
          </a:ln>
        </p:spPr>
      </p:pic>
      <p:pic>
        <p:nvPicPr>
          <p:cNvPr id="6" name="Shape 56" descr="opendata_Final-23.png"/>
          <p:cNvPicPr preferRelativeResize="0"/>
          <p:nvPr/>
        </p:nvPicPr>
        <p:blipFill rotWithShape="1">
          <a:blip r:embed="rId5">
            <a:alphaModFix/>
          </a:blip>
          <a:srcRect/>
          <a:stretch/>
        </p:blipFill>
        <p:spPr>
          <a:xfrm>
            <a:off x="8255800" y="6759575"/>
            <a:ext cx="1495801" cy="592100"/>
          </a:xfrm>
          <a:prstGeom prst="rect">
            <a:avLst/>
          </a:prstGeom>
          <a:noFill/>
          <a:ln>
            <a:noFill/>
          </a:ln>
        </p:spPr>
      </p:pic>
      <p:pic>
        <p:nvPicPr>
          <p:cNvPr id="7" name="Shape 60" descr="ECD_Blau.png"/>
          <p:cNvPicPr preferRelativeResize="0"/>
          <p:nvPr/>
        </p:nvPicPr>
        <p:blipFill rotWithShape="1">
          <a:blip r:embed="rId6">
            <a:alphaModFix amt="90000"/>
          </a:blip>
          <a:srcRect/>
          <a:stretch/>
        </p:blipFill>
        <p:spPr>
          <a:xfrm>
            <a:off x="277025" y="5810973"/>
            <a:ext cx="1748696" cy="1748696"/>
          </a:xfrm>
          <a:prstGeom prst="rect">
            <a:avLst/>
          </a:prstGeom>
          <a:noFill/>
          <a:ln>
            <a:noFill/>
          </a:ln>
        </p:spPr>
      </p:pic>
    </p:spTree>
    <p:extLst>
      <p:ext uri="{BB962C8B-B14F-4D97-AF65-F5344CB8AC3E}">
        <p14:creationId xmlns:p14="http://schemas.microsoft.com/office/powerpoint/2010/main" val="5072965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03754" y="6595101"/>
            <a:ext cx="8334426" cy="329770"/>
          </a:xfrm>
          <a:prstGeom prst="rect">
            <a:avLst/>
          </a:prstGeom>
        </p:spPr>
        <p:txBody>
          <a:bodyPr wrap="square">
            <a:spAutoFit/>
          </a:bodyPr>
          <a:lstStyle/>
          <a:p>
            <a:r>
              <a:rPr lang="ca-ES" sz="1543" dirty="0"/>
              <a:t>https://data.europa.eu/euodp/apps</a:t>
            </a:r>
          </a:p>
        </p:txBody>
      </p:sp>
      <p:pic>
        <p:nvPicPr>
          <p:cNvPr id="5" name="Shape 56" descr="opendata_Final-23.png"/>
          <p:cNvPicPr preferRelativeResize="0"/>
          <p:nvPr/>
        </p:nvPicPr>
        <p:blipFill rotWithShape="1">
          <a:blip r:embed="rId2">
            <a:alphaModFix/>
          </a:blip>
          <a:srcRect/>
          <a:stretch/>
        </p:blipFill>
        <p:spPr>
          <a:xfrm>
            <a:off x="8255800" y="7012507"/>
            <a:ext cx="950081" cy="339167"/>
          </a:xfrm>
          <a:prstGeom prst="rect">
            <a:avLst/>
          </a:prstGeom>
          <a:noFill/>
          <a:ln>
            <a:noFill/>
          </a:ln>
        </p:spPr>
      </p:pic>
      <p:pic>
        <p:nvPicPr>
          <p:cNvPr id="6" name="Shape 60" descr="ECD_Blau.png"/>
          <p:cNvPicPr preferRelativeResize="0"/>
          <p:nvPr/>
        </p:nvPicPr>
        <p:blipFill rotWithShape="1">
          <a:blip r:embed="rId3">
            <a:alphaModFix amt="90000"/>
          </a:blip>
          <a:srcRect/>
          <a:stretch/>
        </p:blipFill>
        <p:spPr>
          <a:xfrm>
            <a:off x="0" y="6511662"/>
            <a:ext cx="1110711" cy="1001690"/>
          </a:xfrm>
          <a:prstGeom prst="rect">
            <a:avLst/>
          </a:prstGeom>
          <a:noFill/>
          <a:ln>
            <a:noFill/>
          </a:ln>
        </p:spPr>
      </p:pic>
      <p:pic>
        <p:nvPicPr>
          <p:cNvPr id="3" name="Imagen 2">
            <a:extLst>
              <a:ext uri="{FF2B5EF4-FFF2-40B4-BE49-F238E27FC236}">
                <a16:creationId xmlns:a16="http://schemas.microsoft.com/office/drawing/2014/main" id="{CA581449-F437-4077-B986-D0F94E761D2F}"/>
              </a:ext>
            </a:extLst>
          </p:cNvPr>
          <p:cNvPicPr>
            <a:picLocks noChangeAspect="1"/>
          </p:cNvPicPr>
          <p:nvPr/>
        </p:nvPicPr>
        <p:blipFill>
          <a:blip r:embed="rId4"/>
          <a:stretch>
            <a:fillRect/>
          </a:stretch>
        </p:blipFill>
        <p:spPr>
          <a:xfrm>
            <a:off x="944928" y="351692"/>
            <a:ext cx="7899807" cy="5882664"/>
          </a:xfrm>
          <a:prstGeom prst="rect">
            <a:avLst/>
          </a:prstGeom>
        </p:spPr>
      </p:pic>
    </p:spTree>
    <p:extLst>
      <p:ext uri="{BB962C8B-B14F-4D97-AF65-F5344CB8AC3E}">
        <p14:creationId xmlns:p14="http://schemas.microsoft.com/office/powerpoint/2010/main" val="3573398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3411" y="6557979"/>
            <a:ext cx="8334426" cy="804644"/>
          </a:xfrm>
          <a:prstGeom prst="rect">
            <a:avLst/>
          </a:prstGeom>
        </p:spPr>
        <p:txBody>
          <a:bodyPr wrap="square">
            <a:spAutoFit/>
          </a:bodyPr>
          <a:lstStyle/>
          <a:p>
            <a:r>
              <a:rPr lang="ca-ES" sz="1543" dirty="0">
                <a:hlinkClick r:id="rId2"/>
              </a:rPr>
              <a:t>http://www.letelegramme.fr/dataspot/securite-alimentaire-decouvrez-les-evaluations-de-1-700-etablissements-francais-03-04-2017-11460551.php</a:t>
            </a:r>
            <a:endParaRPr lang="ca-ES" sz="1543" dirty="0"/>
          </a:p>
          <a:p>
            <a:endParaRPr lang="ca-ES" sz="1543"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288" y="684193"/>
            <a:ext cx="7782441" cy="5715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Shape 56" descr="opendata_Final-23.png"/>
          <p:cNvPicPr preferRelativeResize="0"/>
          <p:nvPr/>
        </p:nvPicPr>
        <p:blipFill rotWithShape="1">
          <a:blip r:embed="rId4">
            <a:alphaModFix/>
          </a:blip>
          <a:srcRect/>
          <a:stretch/>
        </p:blipFill>
        <p:spPr>
          <a:xfrm>
            <a:off x="8255800" y="7012507"/>
            <a:ext cx="950081" cy="339167"/>
          </a:xfrm>
          <a:prstGeom prst="rect">
            <a:avLst/>
          </a:prstGeom>
          <a:noFill/>
          <a:ln>
            <a:noFill/>
          </a:ln>
        </p:spPr>
      </p:pic>
      <p:pic>
        <p:nvPicPr>
          <p:cNvPr id="6" name="Shape 60" descr="ECD_Blau.png"/>
          <p:cNvPicPr preferRelativeResize="0"/>
          <p:nvPr/>
        </p:nvPicPr>
        <p:blipFill rotWithShape="1">
          <a:blip r:embed="rId5">
            <a:alphaModFix amt="90000"/>
          </a:blip>
          <a:srcRect/>
          <a:stretch/>
        </p:blipFill>
        <p:spPr>
          <a:xfrm>
            <a:off x="0" y="6511662"/>
            <a:ext cx="1110711" cy="1001690"/>
          </a:xfrm>
          <a:prstGeom prst="rect">
            <a:avLst/>
          </a:prstGeom>
          <a:noFill/>
          <a:ln>
            <a:noFill/>
          </a:ln>
        </p:spPr>
      </p:pic>
    </p:spTree>
    <p:extLst>
      <p:ext uri="{BB962C8B-B14F-4D97-AF65-F5344CB8AC3E}">
        <p14:creationId xmlns:p14="http://schemas.microsoft.com/office/powerpoint/2010/main" val="4079674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3411" y="6557979"/>
            <a:ext cx="8334426" cy="567207"/>
          </a:xfrm>
          <a:prstGeom prst="rect">
            <a:avLst/>
          </a:prstGeom>
        </p:spPr>
        <p:txBody>
          <a:bodyPr wrap="square">
            <a:spAutoFit/>
          </a:bodyPr>
          <a:lstStyle/>
          <a:p>
            <a:r>
              <a:rPr lang="ca-ES" sz="1543" dirty="0">
                <a:hlinkClick r:id="rId2"/>
              </a:rPr>
              <a:t>http://pressupostosmunicipals.transparenciacatalunya.cat/mapas/2016</a:t>
            </a:r>
            <a:endParaRPr lang="ca-ES" sz="1543" dirty="0"/>
          </a:p>
          <a:p>
            <a:endParaRPr lang="ca-ES" sz="1543"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368" y="806517"/>
            <a:ext cx="7532589" cy="5678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Shape 56" descr="opendata_Final-23.png"/>
          <p:cNvPicPr preferRelativeResize="0"/>
          <p:nvPr/>
        </p:nvPicPr>
        <p:blipFill rotWithShape="1">
          <a:blip r:embed="rId4">
            <a:alphaModFix/>
          </a:blip>
          <a:srcRect/>
          <a:stretch/>
        </p:blipFill>
        <p:spPr>
          <a:xfrm>
            <a:off x="8255800" y="7012507"/>
            <a:ext cx="950081" cy="339167"/>
          </a:xfrm>
          <a:prstGeom prst="rect">
            <a:avLst/>
          </a:prstGeom>
          <a:noFill/>
          <a:ln>
            <a:noFill/>
          </a:ln>
        </p:spPr>
      </p:pic>
      <p:pic>
        <p:nvPicPr>
          <p:cNvPr id="6" name="Shape 60" descr="ECD_Blau.png"/>
          <p:cNvPicPr preferRelativeResize="0"/>
          <p:nvPr/>
        </p:nvPicPr>
        <p:blipFill rotWithShape="1">
          <a:blip r:embed="rId5">
            <a:alphaModFix amt="90000"/>
          </a:blip>
          <a:srcRect/>
          <a:stretch/>
        </p:blipFill>
        <p:spPr>
          <a:xfrm>
            <a:off x="0" y="6511662"/>
            <a:ext cx="1110711" cy="1001690"/>
          </a:xfrm>
          <a:prstGeom prst="rect">
            <a:avLst/>
          </a:prstGeom>
          <a:noFill/>
          <a:ln>
            <a:noFill/>
          </a:ln>
        </p:spPr>
      </p:pic>
    </p:spTree>
    <p:extLst>
      <p:ext uri="{BB962C8B-B14F-4D97-AF65-F5344CB8AC3E}">
        <p14:creationId xmlns:p14="http://schemas.microsoft.com/office/powerpoint/2010/main" val="4048104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3411" y="6557979"/>
            <a:ext cx="8334426" cy="567207"/>
          </a:xfrm>
          <a:prstGeom prst="rect">
            <a:avLst/>
          </a:prstGeom>
        </p:spPr>
        <p:txBody>
          <a:bodyPr wrap="square">
            <a:spAutoFit/>
          </a:bodyPr>
          <a:lstStyle/>
          <a:p>
            <a:r>
              <a:rPr lang="ca-ES" sz="1543" dirty="0">
                <a:hlinkClick r:id="rId2"/>
              </a:rPr>
              <a:t>http://jillhubley.com/project/nyclanguages/</a:t>
            </a:r>
            <a:endParaRPr lang="ca-ES" sz="1543" dirty="0"/>
          </a:p>
          <a:p>
            <a:endParaRPr lang="ca-ES" sz="1543" dirty="0"/>
          </a:p>
        </p:txBody>
      </p:sp>
      <p:pic>
        <p:nvPicPr>
          <p:cNvPr id="2" name="Imagen 1"/>
          <p:cNvPicPr>
            <a:picLocks noChangeAspect="1"/>
          </p:cNvPicPr>
          <p:nvPr/>
        </p:nvPicPr>
        <p:blipFill>
          <a:blip r:embed="rId3"/>
          <a:stretch>
            <a:fillRect/>
          </a:stretch>
        </p:blipFill>
        <p:spPr>
          <a:xfrm>
            <a:off x="419547" y="104398"/>
            <a:ext cx="9499003" cy="6248943"/>
          </a:xfrm>
          <a:prstGeom prst="rect">
            <a:avLst/>
          </a:prstGeom>
        </p:spPr>
      </p:pic>
      <p:pic>
        <p:nvPicPr>
          <p:cNvPr id="5" name="Shape 56" descr="opendata_Final-23.png"/>
          <p:cNvPicPr preferRelativeResize="0"/>
          <p:nvPr/>
        </p:nvPicPr>
        <p:blipFill rotWithShape="1">
          <a:blip r:embed="rId4">
            <a:alphaModFix/>
          </a:blip>
          <a:srcRect/>
          <a:stretch/>
        </p:blipFill>
        <p:spPr>
          <a:xfrm>
            <a:off x="8255800" y="7012507"/>
            <a:ext cx="950081" cy="339167"/>
          </a:xfrm>
          <a:prstGeom prst="rect">
            <a:avLst/>
          </a:prstGeom>
          <a:noFill/>
          <a:ln>
            <a:noFill/>
          </a:ln>
        </p:spPr>
      </p:pic>
      <p:pic>
        <p:nvPicPr>
          <p:cNvPr id="6" name="Shape 60" descr="ECD_Blau.png"/>
          <p:cNvPicPr preferRelativeResize="0"/>
          <p:nvPr/>
        </p:nvPicPr>
        <p:blipFill rotWithShape="1">
          <a:blip r:embed="rId5">
            <a:alphaModFix amt="90000"/>
          </a:blip>
          <a:srcRect/>
          <a:stretch/>
        </p:blipFill>
        <p:spPr>
          <a:xfrm>
            <a:off x="0" y="6511662"/>
            <a:ext cx="1110711" cy="1001690"/>
          </a:xfrm>
          <a:prstGeom prst="rect">
            <a:avLst/>
          </a:prstGeom>
          <a:noFill/>
          <a:ln>
            <a:noFill/>
          </a:ln>
        </p:spPr>
      </p:pic>
    </p:spTree>
    <p:extLst>
      <p:ext uri="{BB962C8B-B14F-4D97-AF65-F5344CB8AC3E}">
        <p14:creationId xmlns:p14="http://schemas.microsoft.com/office/powerpoint/2010/main" val="821941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0711" y="6554400"/>
            <a:ext cx="8334426" cy="567207"/>
          </a:xfrm>
          <a:prstGeom prst="rect">
            <a:avLst/>
          </a:prstGeom>
        </p:spPr>
        <p:txBody>
          <a:bodyPr wrap="square">
            <a:spAutoFit/>
          </a:bodyPr>
          <a:lstStyle/>
          <a:p>
            <a:r>
              <a:rPr lang="ca-ES" sz="1543" dirty="0">
                <a:hlinkClick r:id="rId2"/>
              </a:rPr>
              <a:t>https://www.trulia.com/local/nueva-york-ny/tiles:1|points:1_crime</a:t>
            </a:r>
            <a:endParaRPr lang="ca-ES" sz="1543" dirty="0"/>
          </a:p>
          <a:p>
            <a:endParaRPr lang="ca-ES" sz="1543" dirty="0"/>
          </a:p>
        </p:txBody>
      </p:sp>
      <p:pic>
        <p:nvPicPr>
          <p:cNvPr id="5" name="Shape 56" descr="opendata_Final-23.png"/>
          <p:cNvPicPr preferRelativeResize="0"/>
          <p:nvPr/>
        </p:nvPicPr>
        <p:blipFill rotWithShape="1">
          <a:blip r:embed="rId3">
            <a:alphaModFix/>
          </a:blip>
          <a:srcRect/>
          <a:stretch/>
        </p:blipFill>
        <p:spPr>
          <a:xfrm>
            <a:off x="8255800" y="7012507"/>
            <a:ext cx="950081" cy="339167"/>
          </a:xfrm>
          <a:prstGeom prst="rect">
            <a:avLst/>
          </a:prstGeom>
          <a:noFill/>
          <a:ln>
            <a:noFill/>
          </a:ln>
        </p:spPr>
      </p:pic>
      <p:pic>
        <p:nvPicPr>
          <p:cNvPr id="6" name="Shape 60" descr="ECD_Blau.png"/>
          <p:cNvPicPr preferRelativeResize="0"/>
          <p:nvPr/>
        </p:nvPicPr>
        <p:blipFill rotWithShape="1">
          <a:blip r:embed="rId4">
            <a:alphaModFix amt="90000"/>
          </a:blip>
          <a:srcRect/>
          <a:stretch/>
        </p:blipFill>
        <p:spPr>
          <a:xfrm>
            <a:off x="0" y="6511662"/>
            <a:ext cx="1110711" cy="1001690"/>
          </a:xfrm>
          <a:prstGeom prst="rect">
            <a:avLst/>
          </a:prstGeom>
          <a:noFill/>
          <a:ln>
            <a:noFill/>
          </a:ln>
        </p:spPr>
      </p:pic>
      <p:pic>
        <p:nvPicPr>
          <p:cNvPr id="3" name="Imagen 2"/>
          <p:cNvPicPr>
            <a:picLocks noChangeAspect="1"/>
          </p:cNvPicPr>
          <p:nvPr/>
        </p:nvPicPr>
        <p:blipFill>
          <a:blip r:embed="rId5"/>
          <a:stretch>
            <a:fillRect/>
          </a:stretch>
        </p:blipFill>
        <p:spPr>
          <a:xfrm>
            <a:off x="580913" y="379708"/>
            <a:ext cx="9047890" cy="5905466"/>
          </a:xfrm>
          <a:prstGeom prst="rect">
            <a:avLst/>
          </a:prstGeom>
        </p:spPr>
      </p:pic>
    </p:spTree>
    <p:extLst>
      <p:ext uri="{BB962C8B-B14F-4D97-AF65-F5344CB8AC3E}">
        <p14:creationId xmlns:p14="http://schemas.microsoft.com/office/powerpoint/2010/main" val="265842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9686925" y="0"/>
            <a:ext cx="396875" cy="396875"/>
          </a:xfrm>
          <a:prstGeom prst="rect">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lIns="36000" tIns="36000" rIns="36000" bIns="3600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ctr" eaLnBrk="1" hangingPunct="1">
              <a:buClrTx/>
              <a:buFontTx/>
              <a:buNone/>
            </a:pPr>
            <a:fld id="{77D52A16-ED8D-41EB-8B71-427921356CB6}" type="slidenum">
              <a:rPr lang="es-ES" altLang="es-ES" sz="1000">
                <a:solidFill>
                  <a:srgbClr val="FFFFFF"/>
                </a:solidFill>
              </a:rPr>
              <a:pPr algn="ctr" eaLnBrk="1" hangingPunct="1">
                <a:buClrTx/>
                <a:buFontTx/>
                <a:buNone/>
              </a:pPr>
              <a:t>5</a:t>
            </a:fld>
            <a:endParaRPr lang="es-ES" altLang="es-ES" sz="1000">
              <a:solidFill>
                <a:srgbClr val="FFFFFF"/>
              </a:solidFill>
            </a:endParaRPr>
          </a:p>
        </p:txBody>
      </p:sp>
      <p:sp>
        <p:nvSpPr>
          <p:cNvPr id="12291" name="Text Box 2"/>
          <p:cNvSpPr txBox="1">
            <a:spLocks noChangeArrowheads="1"/>
          </p:cNvSpPr>
          <p:nvPr/>
        </p:nvSpPr>
        <p:spPr bwMode="auto">
          <a:xfrm>
            <a:off x="0" y="7159625"/>
            <a:ext cx="10075863" cy="396875"/>
          </a:xfrm>
          <a:prstGeom prst="rect">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ca-ES" altLang="es-ES"/>
          </a:p>
        </p:txBody>
      </p:sp>
      <p:sp>
        <p:nvSpPr>
          <p:cNvPr id="12292" name="Rectangle 3"/>
          <p:cNvSpPr>
            <a:spLocks noChangeArrowheads="1"/>
          </p:cNvSpPr>
          <p:nvPr/>
        </p:nvSpPr>
        <p:spPr bwMode="auto">
          <a:xfrm>
            <a:off x="196850" y="604838"/>
            <a:ext cx="3968750"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8600"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eaLnBrk="1">
              <a:buClr>
                <a:schemeClr val="dk1"/>
              </a:buClr>
              <a:buSzPct val="25000"/>
              <a:buFont typeface="Raleway"/>
            </a:pPr>
            <a:r>
              <a:rPr lang="es-ES" altLang="es-ES" sz="2300" b="1" dirty="0">
                <a:solidFill>
                  <a:srgbClr val="00A9E0"/>
                </a:solidFill>
                <a:latin typeface="Raleway"/>
              </a:rPr>
              <a:t>Principios básicos de </a:t>
            </a:r>
            <a:r>
              <a:rPr lang="es-ES" altLang="es-ES" sz="2300" b="1" dirty="0" err="1">
                <a:solidFill>
                  <a:srgbClr val="00A9E0"/>
                </a:solidFill>
                <a:latin typeface="Raleway"/>
              </a:rPr>
              <a:t>Linked</a:t>
            </a:r>
            <a:r>
              <a:rPr lang="es-ES" altLang="es-ES" sz="2300" b="1" dirty="0">
                <a:solidFill>
                  <a:srgbClr val="00A9E0"/>
                </a:solidFill>
                <a:latin typeface="Raleway"/>
              </a:rPr>
              <a:t> Data</a:t>
            </a:r>
          </a:p>
        </p:txBody>
      </p:sp>
      <p:sp>
        <p:nvSpPr>
          <p:cNvPr id="12293" name="Text Box 4"/>
          <p:cNvSpPr txBox="1">
            <a:spLocks noChangeArrowheads="1"/>
          </p:cNvSpPr>
          <p:nvPr/>
        </p:nvSpPr>
        <p:spPr bwMode="auto">
          <a:xfrm>
            <a:off x="0" y="6796088"/>
            <a:ext cx="9286875"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just" eaLnBrk="1" hangingPunct="1">
              <a:lnSpc>
                <a:spcPct val="160000"/>
              </a:lnSpc>
              <a:spcBef>
                <a:spcPts val="275"/>
              </a:spcBef>
              <a:spcAft>
                <a:spcPts val="688"/>
              </a:spcAft>
              <a:buClrTx/>
              <a:buFontTx/>
              <a:buNone/>
            </a:pPr>
            <a:r>
              <a:rPr lang="en-US" altLang="es-ES" sz="1100">
                <a:solidFill>
                  <a:srgbClr val="000000"/>
                </a:solidFill>
              </a:rPr>
              <a:t>*Berners-Lee, T. (2006). Linked Data - Design Issues. Retrieved July 23, http://www.w3.org/</a:t>
            </a:r>
            <a:r>
              <a:rPr lang="ca-ES" altLang="es-ES" sz="1100">
                <a:solidFill>
                  <a:srgbClr val="000000"/>
                </a:solidFill>
              </a:rPr>
              <a:t>DesignIssues/LinkedData.html</a:t>
            </a:r>
          </a:p>
        </p:txBody>
      </p:sp>
      <p:sp>
        <p:nvSpPr>
          <p:cNvPr id="12294" name="Rectangle 5"/>
          <p:cNvSpPr>
            <a:spLocks noChangeArrowheads="1"/>
          </p:cNvSpPr>
          <p:nvPr/>
        </p:nvSpPr>
        <p:spPr bwMode="auto">
          <a:xfrm>
            <a:off x="196850" y="1535864"/>
            <a:ext cx="8978900" cy="5260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marL="4572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just" eaLnBrk="1" hangingPunct="1">
              <a:lnSpc>
                <a:spcPct val="160000"/>
              </a:lnSpc>
              <a:spcBef>
                <a:spcPts val="300"/>
              </a:spcBef>
              <a:spcAft>
                <a:spcPts val="750"/>
              </a:spcAft>
              <a:buFont typeface="Wingdings" panose="05000000000000000000" pitchFamily="2" charset="2"/>
              <a:buChar char=""/>
            </a:pPr>
            <a:r>
              <a:rPr lang="ca-ES" altLang="es-ES" sz="2000" dirty="0">
                <a:solidFill>
                  <a:srgbClr val="000000"/>
                </a:solidFill>
                <a:latin typeface="Raleway" panose="020B0604020202020204" charset="0"/>
              </a:rPr>
              <a:t>T. Berners-Lee (2006) </a:t>
            </a:r>
          </a:p>
          <a:p>
            <a:pPr algn="just" eaLnBrk="1" hangingPunct="1">
              <a:lnSpc>
                <a:spcPct val="160000"/>
              </a:lnSpc>
              <a:spcBef>
                <a:spcPts val="300"/>
              </a:spcBef>
              <a:spcAft>
                <a:spcPts val="750"/>
              </a:spcAft>
              <a:buClrTx/>
              <a:buFontTx/>
              <a:buNone/>
            </a:pPr>
            <a:r>
              <a:rPr lang="es-ES" altLang="es-ES" sz="2000" dirty="0">
                <a:solidFill>
                  <a:srgbClr val="000000"/>
                </a:solidFill>
                <a:latin typeface="Raleway" panose="020B0604020202020204" charset="0"/>
              </a:rPr>
              <a:t>    Define los “principios básicos de </a:t>
            </a:r>
            <a:r>
              <a:rPr lang="es-ES" altLang="es-ES" sz="2000" dirty="0" err="1">
                <a:solidFill>
                  <a:srgbClr val="000000"/>
                </a:solidFill>
                <a:latin typeface="Raleway" panose="020B0604020202020204" charset="0"/>
              </a:rPr>
              <a:t>Linked</a:t>
            </a:r>
            <a:r>
              <a:rPr lang="es-ES" altLang="es-ES" sz="2000" dirty="0">
                <a:solidFill>
                  <a:srgbClr val="000000"/>
                </a:solidFill>
                <a:latin typeface="Raleway" panose="020B0604020202020204" charset="0"/>
              </a:rPr>
              <a:t> Data”*</a:t>
            </a:r>
          </a:p>
          <a:p>
            <a:pPr lvl="1" indent="0" algn="just" eaLnBrk="1" hangingPunct="1">
              <a:lnSpc>
                <a:spcPct val="160000"/>
              </a:lnSpc>
              <a:spcBef>
                <a:spcPts val="300"/>
              </a:spcBef>
              <a:spcAft>
                <a:spcPts val="750"/>
              </a:spcAft>
              <a:buClrTx/>
              <a:buFontTx/>
              <a:buNone/>
            </a:pPr>
            <a:endParaRPr lang="es-ES" altLang="es-ES" sz="1200" dirty="0">
              <a:solidFill>
                <a:srgbClr val="000000"/>
              </a:solidFill>
              <a:latin typeface="Raleway" panose="020B0604020202020204" charset="0"/>
            </a:endParaRPr>
          </a:p>
          <a:p>
            <a:pPr algn="just" eaLnBrk="1" hangingPunct="1">
              <a:lnSpc>
                <a:spcPct val="160000"/>
              </a:lnSpc>
              <a:spcBef>
                <a:spcPts val="300"/>
              </a:spcBef>
              <a:spcAft>
                <a:spcPts val="750"/>
              </a:spcAft>
              <a:buFont typeface="Wingdings" panose="05000000000000000000" pitchFamily="2" charset="2"/>
              <a:buChar char=""/>
            </a:pPr>
            <a:r>
              <a:rPr lang="es-ES" altLang="es-ES" sz="2000" dirty="0" err="1">
                <a:solidFill>
                  <a:srgbClr val="000000"/>
                </a:solidFill>
                <a:latin typeface="Raleway" panose="020B0604020202020204" charset="0"/>
              </a:rPr>
              <a:t>Linked</a:t>
            </a:r>
            <a:r>
              <a:rPr lang="es-ES" altLang="es-ES" sz="2000" dirty="0">
                <a:solidFill>
                  <a:srgbClr val="000000"/>
                </a:solidFill>
                <a:latin typeface="Raleway" panose="020B0604020202020204" charset="0"/>
              </a:rPr>
              <a:t> Data hace referencia a (técnica) como publicar</a:t>
            </a:r>
          </a:p>
          <a:p>
            <a:pPr algn="just" eaLnBrk="1" hangingPunct="1">
              <a:lnSpc>
                <a:spcPct val="160000"/>
              </a:lnSpc>
              <a:spcBef>
                <a:spcPts val="300"/>
              </a:spcBef>
              <a:spcAft>
                <a:spcPts val="750"/>
              </a:spcAft>
              <a:buClr>
                <a:srgbClr val="FFFFFF"/>
              </a:buClr>
              <a:buFont typeface="Arial" panose="020B0604020202020204" pitchFamily="34" charset="0"/>
              <a:buChar char="•"/>
            </a:pPr>
            <a:r>
              <a:rPr lang="es-ES" altLang="es-ES" sz="2000" dirty="0">
                <a:solidFill>
                  <a:srgbClr val="000000"/>
                </a:solidFill>
                <a:latin typeface="Raleway" panose="020B0604020202020204" charset="0"/>
              </a:rPr>
              <a:t>   datos utilizando la WEB</a:t>
            </a:r>
          </a:p>
          <a:p>
            <a:pPr algn="just" eaLnBrk="1" hangingPunct="1">
              <a:lnSpc>
                <a:spcPct val="160000"/>
              </a:lnSpc>
              <a:spcBef>
                <a:spcPts val="300"/>
              </a:spcBef>
              <a:spcAft>
                <a:spcPts val="750"/>
              </a:spcAft>
              <a:buFont typeface="Wingdings" panose="05000000000000000000" pitchFamily="2" charset="2"/>
              <a:buChar char=""/>
            </a:pPr>
            <a:r>
              <a:rPr lang="es-ES" altLang="es-ES" sz="2000" dirty="0">
                <a:solidFill>
                  <a:srgbClr val="000000"/>
                </a:solidFill>
                <a:latin typeface="Raleway" panose="020B0604020202020204" charset="0"/>
              </a:rPr>
              <a:t>Web de los datos  vs  Web de los documentos(tradicional)</a:t>
            </a:r>
          </a:p>
          <a:p>
            <a:pPr algn="just" eaLnBrk="1" hangingPunct="1">
              <a:lnSpc>
                <a:spcPct val="160000"/>
              </a:lnSpc>
              <a:spcBef>
                <a:spcPts val="300"/>
              </a:spcBef>
              <a:spcAft>
                <a:spcPts val="750"/>
              </a:spcAft>
              <a:buFont typeface="Wingdings" panose="05000000000000000000" pitchFamily="2" charset="2"/>
              <a:buChar char=""/>
            </a:pPr>
            <a:r>
              <a:rPr lang="es-ES" altLang="es-ES" sz="2000" dirty="0">
                <a:solidFill>
                  <a:srgbClr val="000000"/>
                </a:solidFill>
                <a:latin typeface="Raleway" panose="020B0604020202020204" charset="0"/>
              </a:rPr>
              <a:t>La Web como una base de datos</a:t>
            </a:r>
          </a:p>
          <a:p>
            <a:pPr algn="just" eaLnBrk="1" hangingPunct="1">
              <a:lnSpc>
                <a:spcPct val="160000"/>
              </a:lnSpc>
              <a:spcBef>
                <a:spcPts val="300"/>
              </a:spcBef>
              <a:spcAft>
                <a:spcPts val="750"/>
              </a:spcAft>
              <a:buFont typeface="Wingdings" panose="05000000000000000000" pitchFamily="2" charset="2"/>
              <a:buChar char=""/>
            </a:pPr>
            <a:r>
              <a:rPr lang="es-ES" altLang="es-ES" sz="2000" dirty="0">
                <a:solidFill>
                  <a:srgbClr val="000000"/>
                </a:solidFill>
                <a:latin typeface="Raleway" panose="020B0604020202020204" charset="0"/>
              </a:rPr>
              <a:t>Conectar –utilizando la Web- datos de diferentes dominios: publicaciones científicas, datos estadísticos, libros, compañías...</a:t>
            </a:r>
          </a:p>
        </p:txBody>
      </p:sp>
      <p:pic>
        <p:nvPicPr>
          <p:cNvPr id="13318" name="Picture 6"/>
          <p:cNvPicPr>
            <a:picLocks noChangeAspect="1" noChangeArrowheads="1"/>
          </p:cNvPicPr>
          <p:nvPr/>
        </p:nvPicPr>
        <p:blipFill>
          <a:blip r:embed="rId3"/>
          <a:srcRect/>
          <a:stretch>
            <a:fillRect/>
          </a:stretch>
        </p:blipFill>
        <p:spPr bwMode="auto">
          <a:xfrm>
            <a:off x="5349875" y="720725"/>
            <a:ext cx="3976688" cy="2846388"/>
          </a:xfrm>
          <a:prstGeom prst="rect">
            <a:avLst/>
          </a:prstGeom>
          <a:noFill/>
          <a:ln w="9360">
            <a:solidFill>
              <a:srgbClr val="D9D9D9"/>
            </a:solidFill>
            <a:miter lim="800000"/>
            <a:headEnd/>
            <a:tailEnd/>
          </a:ln>
          <a:effectLst>
            <a:outerShdw dist="38184" dir="2700000" algn="ctr" rotWithShape="0">
              <a:srgbClr val="000000">
                <a:alpha val="40033"/>
              </a:srgbClr>
            </a:outerShdw>
          </a:effectLst>
        </p:spPr>
      </p:pic>
    </p:spTree>
    <p:extLst>
      <p:ext uri="{BB962C8B-B14F-4D97-AF65-F5344CB8AC3E}">
        <p14:creationId xmlns:p14="http://schemas.microsoft.com/office/powerpoint/2010/main" val="33674357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ChangeArrowheads="1"/>
          </p:cNvSpPr>
          <p:nvPr/>
        </p:nvSpPr>
        <p:spPr bwMode="auto">
          <a:xfrm>
            <a:off x="196850" y="604838"/>
            <a:ext cx="412908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8600"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eaLnBrk="1">
              <a:buClr>
                <a:schemeClr val="dk1"/>
              </a:buClr>
              <a:buSzPct val="25000"/>
              <a:buFont typeface="Raleway"/>
            </a:pPr>
            <a:r>
              <a:rPr lang="es-ES" altLang="es-ES" sz="2300" b="1" dirty="0">
                <a:solidFill>
                  <a:srgbClr val="00A9E0"/>
                </a:solidFill>
                <a:latin typeface="Raleway"/>
              </a:rPr>
              <a:t>Principios básicos de </a:t>
            </a:r>
            <a:r>
              <a:rPr lang="es-ES" altLang="es-ES" sz="2300" b="1" dirty="0" err="1">
                <a:solidFill>
                  <a:srgbClr val="00A9E0"/>
                </a:solidFill>
                <a:latin typeface="Raleway"/>
              </a:rPr>
              <a:t>Linked</a:t>
            </a:r>
            <a:r>
              <a:rPr lang="es-ES" altLang="es-ES" sz="2300" b="1" dirty="0">
                <a:solidFill>
                  <a:srgbClr val="00A9E0"/>
                </a:solidFill>
                <a:latin typeface="Raleway"/>
              </a:rPr>
              <a:t> Data</a:t>
            </a:r>
          </a:p>
        </p:txBody>
      </p:sp>
      <p:sp>
        <p:nvSpPr>
          <p:cNvPr id="13317" name="Text Box 4"/>
          <p:cNvSpPr txBox="1">
            <a:spLocks noChangeArrowheads="1"/>
          </p:cNvSpPr>
          <p:nvPr/>
        </p:nvSpPr>
        <p:spPr bwMode="auto">
          <a:xfrm>
            <a:off x="196850" y="4989446"/>
            <a:ext cx="9286875" cy="151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en-US" altLang="es-ES" sz="1600" dirty="0"/>
              <a:t>*</a:t>
            </a:r>
            <a:r>
              <a:rPr lang="ca-ES" altLang="es-ES" sz="1600" dirty="0"/>
              <a:t>T Berners-</a:t>
            </a:r>
            <a:r>
              <a:rPr lang="ca-ES" altLang="es-ES" sz="1600" dirty="0" err="1"/>
              <a:t>Lee,C</a:t>
            </a:r>
            <a:r>
              <a:rPr lang="ca-ES" altLang="es-ES" sz="1600" dirty="0"/>
              <a:t> </a:t>
            </a:r>
            <a:r>
              <a:rPr lang="ca-ES" altLang="es-ES" sz="1600" dirty="0" err="1"/>
              <a:t>Bizer</a:t>
            </a:r>
            <a:r>
              <a:rPr lang="ca-ES" altLang="es-ES" sz="1600" dirty="0"/>
              <a:t>, T </a:t>
            </a:r>
            <a:r>
              <a:rPr lang="ca-ES" altLang="es-ES" sz="1600" dirty="0" err="1"/>
              <a:t>Heath</a:t>
            </a:r>
            <a:r>
              <a:rPr lang="ca-ES" altLang="es-ES" sz="1600" dirty="0"/>
              <a:t>,</a:t>
            </a:r>
            <a:r>
              <a:rPr lang="en-US" altLang="es-ES" sz="1600" dirty="0"/>
              <a:t>Linked Data - The Story So Far (2009)</a:t>
            </a:r>
          </a:p>
          <a:p>
            <a:r>
              <a:rPr lang="en-US" altLang="es-ES" sz="1600" dirty="0">
                <a:hlinkClick r:id="rId3"/>
              </a:rPr>
              <a:t>http://disi.unitn.it/~p2p/RelatedWork/Matching/bizer-heath-berners-lee-ijswis-linked-data.pdf</a:t>
            </a:r>
          </a:p>
        </p:txBody>
      </p:sp>
      <p:sp>
        <p:nvSpPr>
          <p:cNvPr id="13318" name="Rectangle 5"/>
          <p:cNvSpPr>
            <a:spLocks noChangeArrowheads="1"/>
          </p:cNvSpPr>
          <p:nvPr/>
        </p:nvSpPr>
        <p:spPr bwMode="auto">
          <a:xfrm>
            <a:off x="196850" y="2654300"/>
            <a:ext cx="9525000"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cs typeface="Lucida Sans Unicode" panose="020B0602030504020204" pitchFamily="34" charset="0"/>
              </a:defRPr>
            </a:lvl9pPr>
          </a:lstStyle>
          <a:p>
            <a:pPr algn="just" eaLnBrk="1" hangingPunct="1">
              <a:lnSpc>
                <a:spcPct val="160000"/>
              </a:lnSpc>
              <a:spcBef>
                <a:spcPts val="350"/>
              </a:spcBef>
              <a:spcAft>
                <a:spcPts val="875"/>
              </a:spcAft>
              <a:buClrTx/>
              <a:buFontTx/>
              <a:buNone/>
            </a:pPr>
            <a:r>
              <a:rPr lang="en-US" altLang="es-ES" sz="1400" dirty="0">
                <a:solidFill>
                  <a:srgbClr val="000000"/>
                </a:solidFill>
              </a:rPr>
              <a:t>“</a:t>
            </a:r>
            <a:r>
              <a:rPr lang="en-US" altLang="es-ES" sz="1400" i="1" dirty="0">
                <a:solidFill>
                  <a:srgbClr val="000000"/>
                </a:solidFill>
              </a:rPr>
              <a:t>In summary, Linked Data is simply about using the</a:t>
            </a:r>
          </a:p>
          <a:p>
            <a:pPr algn="just" eaLnBrk="1" hangingPunct="1">
              <a:lnSpc>
                <a:spcPct val="160000"/>
              </a:lnSpc>
              <a:spcBef>
                <a:spcPts val="350"/>
              </a:spcBef>
              <a:spcAft>
                <a:spcPts val="875"/>
              </a:spcAft>
              <a:buClrTx/>
              <a:buFontTx/>
              <a:buNone/>
            </a:pPr>
            <a:r>
              <a:rPr lang="en-US" altLang="es-ES" sz="1400" i="1" dirty="0">
                <a:solidFill>
                  <a:srgbClr val="000000"/>
                </a:solidFill>
              </a:rPr>
              <a:t> Web to create typed links between data</a:t>
            </a:r>
          </a:p>
          <a:p>
            <a:pPr algn="just" eaLnBrk="1" hangingPunct="1">
              <a:lnSpc>
                <a:spcPct val="160000"/>
              </a:lnSpc>
              <a:spcBef>
                <a:spcPts val="350"/>
              </a:spcBef>
              <a:spcAft>
                <a:spcPts val="875"/>
              </a:spcAft>
              <a:buClrTx/>
              <a:buFontTx/>
              <a:buNone/>
            </a:pPr>
            <a:r>
              <a:rPr lang="en-US" altLang="es-ES" sz="1400" i="1" dirty="0">
                <a:solidFill>
                  <a:srgbClr val="000000"/>
                </a:solidFill>
              </a:rPr>
              <a:t>from different sources. “…</a:t>
            </a:r>
          </a:p>
          <a:p>
            <a:pPr algn="just" eaLnBrk="1" hangingPunct="1">
              <a:lnSpc>
                <a:spcPct val="160000"/>
              </a:lnSpc>
              <a:spcBef>
                <a:spcPts val="350"/>
              </a:spcBef>
              <a:spcAft>
                <a:spcPts val="875"/>
              </a:spcAft>
              <a:buClrTx/>
              <a:buFontTx/>
              <a:buNone/>
            </a:pPr>
            <a:r>
              <a:rPr lang="en-US" altLang="es-ES" sz="1400" i="1" dirty="0">
                <a:solidFill>
                  <a:srgbClr val="000000"/>
                </a:solidFill>
              </a:rPr>
              <a:t>”Technically, Linked Data refers to data published on the Web in such a way that it is </a:t>
            </a:r>
            <a:r>
              <a:rPr lang="en-US" altLang="es-ES" sz="1400" i="1" u="sng" dirty="0">
                <a:solidFill>
                  <a:srgbClr val="000000"/>
                </a:solidFill>
              </a:rPr>
              <a:t>machine-readable</a:t>
            </a:r>
            <a:r>
              <a:rPr lang="en-US" altLang="es-ES" sz="1400" i="1" dirty="0">
                <a:solidFill>
                  <a:srgbClr val="000000"/>
                </a:solidFill>
              </a:rPr>
              <a:t>, its meaning is explicitly defined, it is linked to other external data sets, and can in turn be linked to from external data sets.”*</a:t>
            </a:r>
          </a:p>
        </p:txBody>
      </p:sp>
      <p:pic>
        <p:nvPicPr>
          <p:cNvPr id="1331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6225" y="446088"/>
            <a:ext cx="41179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3320" name="Text Box 7"/>
          <p:cNvSpPr txBox="1">
            <a:spLocks noChangeArrowheads="1"/>
          </p:cNvSpPr>
          <p:nvPr/>
        </p:nvSpPr>
        <p:spPr bwMode="auto">
          <a:xfrm>
            <a:off x="5064125" y="3303588"/>
            <a:ext cx="500856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just" eaLnBrk="1" hangingPunct="1">
              <a:lnSpc>
                <a:spcPct val="160000"/>
              </a:lnSpc>
              <a:spcBef>
                <a:spcPts val="300"/>
              </a:spcBef>
              <a:spcAft>
                <a:spcPts val="750"/>
              </a:spcAft>
              <a:buClrTx/>
              <a:buFontTx/>
              <a:buNone/>
            </a:pPr>
            <a:r>
              <a:rPr lang="ca-ES" altLang="es-ES" sz="1100">
                <a:solidFill>
                  <a:srgbClr val="CCCCFF"/>
                </a:solidFill>
                <a:hlinkClick r:id="rId5"/>
              </a:rPr>
              <a:t>http://www.ted.com/talks/tim_berners_lee_on_the_next_web.html</a:t>
            </a:r>
          </a:p>
        </p:txBody>
      </p:sp>
      <p:pic>
        <p:nvPicPr>
          <p:cNvPr id="9" name="Shape 56" descr="opendata_Final-23.png"/>
          <p:cNvPicPr preferRelativeResize="0"/>
          <p:nvPr/>
        </p:nvPicPr>
        <p:blipFill rotWithShape="1">
          <a:blip r:embed="rId6">
            <a:alphaModFix/>
          </a:blip>
          <a:srcRect/>
          <a:stretch/>
        </p:blipFill>
        <p:spPr>
          <a:xfrm>
            <a:off x="8255800" y="6759575"/>
            <a:ext cx="1495801" cy="592100"/>
          </a:xfrm>
          <a:prstGeom prst="rect">
            <a:avLst/>
          </a:prstGeom>
          <a:noFill/>
          <a:ln>
            <a:noFill/>
          </a:ln>
        </p:spPr>
      </p:pic>
      <p:pic>
        <p:nvPicPr>
          <p:cNvPr id="10" name="Shape 60" descr="ECD_Blau.png"/>
          <p:cNvPicPr preferRelativeResize="0"/>
          <p:nvPr/>
        </p:nvPicPr>
        <p:blipFill rotWithShape="1">
          <a:blip r:embed="rId7">
            <a:alphaModFix amt="90000"/>
          </a:blip>
          <a:srcRect/>
          <a:stretch/>
        </p:blipFill>
        <p:spPr>
          <a:xfrm>
            <a:off x="277025" y="5810973"/>
            <a:ext cx="1748696" cy="1748696"/>
          </a:xfrm>
          <a:prstGeom prst="rect">
            <a:avLst/>
          </a:prstGeom>
          <a:noFill/>
          <a:ln>
            <a:noFill/>
          </a:ln>
        </p:spPr>
      </p:pic>
    </p:spTree>
    <p:extLst>
      <p:ext uri="{BB962C8B-B14F-4D97-AF65-F5344CB8AC3E}">
        <p14:creationId xmlns:p14="http://schemas.microsoft.com/office/powerpoint/2010/main" val="29733223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3"/>
          <p:cNvSpPr>
            <a:spLocks noChangeArrowheads="1"/>
          </p:cNvSpPr>
          <p:nvPr/>
        </p:nvSpPr>
        <p:spPr bwMode="auto">
          <a:xfrm>
            <a:off x="231775" y="525463"/>
            <a:ext cx="3856038"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eaLnBrk="1">
              <a:buClr>
                <a:schemeClr val="dk1"/>
              </a:buClr>
              <a:buSzPct val="25000"/>
              <a:buFont typeface="Raleway"/>
            </a:pPr>
            <a:r>
              <a:rPr lang="es-ES" altLang="es-ES" sz="2300" b="1" dirty="0">
                <a:solidFill>
                  <a:srgbClr val="00A9E0"/>
                </a:solidFill>
                <a:latin typeface="Raleway"/>
              </a:rPr>
              <a:t>Principios básicos de </a:t>
            </a:r>
            <a:r>
              <a:rPr lang="es-ES" altLang="es-ES" sz="2300" b="1" dirty="0" err="1">
                <a:solidFill>
                  <a:srgbClr val="00A9E0"/>
                </a:solidFill>
                <a:latin typeface="Raleway"/>
              </a:rPr>
              <a:t>Linked</a:t>
            </a:r>
            <a:r>
              <a:rPr lang="es-ES" altLang="es-ES" sz="2300" b="1" dirty="0">
                <a:solidFill>
                  <a:srgbClr val="00A9E0"/>
                </a:solidFill>
                <a:latin typeface="Raleway"/>
              </a:rPr>
              <a:t> Data</a:t>
            </a:r>
          </a:p>
          <a:p>
            <a:pPr marL="0" indent="0" eaLnBrk="1">
              <a:buClr>
                <a:schemeClr val="dk1"/>
              </a:buClr>
              <a:buSzPct val="25000"/>
              <a:buFont typeface="Raleway"/>
            </a:pPr>
            <a:endParaRPr lang="ca-ES" altLang="es-ES" sz="2300" b="1" dirty="0">
              <a:solidFill>
                <a:srgbClr val="00A9E0"/>
              </a:solidFill>
              <a:latin typeface="Raleway"/>
            </a:endParaRPr>
          </a:p>
        </p:txBody>
      </p:sp>
      <p:grpSp>
        <p:nvGrpSpPr>
          <p:cNvPr id="14341" name="Group 4"/>
          <p:cNvGrpSpPr>
            <a:grpSpLocks/>
          </p:cNvGrpSpPr>
          <p:nvPr/>
        </p:nvGrpSpPr>
        <p:grpSpPr bwMode="auto">
          <a:xfrm>
            <a:off x="277813" y="1824038"/>
            <a:ext cx="7848601" cy="3756025"/>
            <a:chOff x="175" y="1149"/>
            <a:chExt cx="4944" cy="2366"/>
          </a:xfrm>
        </p:grpSpPr>
        <p:pic>
          <p:nvPicPr>
            <p:cNvPr id="1434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 y="1149"/>
              <a:ext cx="4871"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4344" name="Text Box 6"/>
            <p:cNvSpPr txBox="1">
              <a:spLocks noChangeArrowheads="1"/>
            </p:cNvSpPr>
            <p:nvPr/>
          </p:nvSpPr>
          <p:spPr bwMode="auto">
            <a:xfrm>
              <a:off x="336" y="1294"/>
              <a:ext cx="4783" cy="2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marL="4572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algn="just" eaLnBrk="1" hangingPunct="1">
                <a:lnSpc>
                  <a:spcPct val="160000"/>
                </a:lnSpc>
                <a:spcBef>
                  <a:spcPts val="300"/>
                </a:spcBef>
                <a:spcAft>
                  <a:spcPts val="750"/>
                </a:spcAft>
                <a:buClrTx/>
                <a:buFontTx/>
                <a:buNone/>
              </a:pPr>
              <a:r>
                <a:rPr lang="es-ES" altLang="es-ES" sz="1400" dirty="0">
                  <a:solidFill>
                    <a:srgbClr val="000000"/>
                  </a:solidFill>
                </a:rPr>
                <a:t>1. Utilizar </a:t>
              </a:r>
              <a:r>
                <a:rPr lang="es-ES" altLang="es-ES" sz="1400" dirty="0" err="1">
                  <a:solidFill>
                    <a:srgbClr val="000000"/>
                  </a:solidFill>
                </a:rPr>
                <a:t>URIs</a:t>
              </a:r>
              <a:r>
                <a:rPr lang="es-ES" altLang="es-ES" sz="1400" dirty="0">
                  <a:solidFill>
                    <a:srgbClr val="000000"/>
                  </a:solidFill>
                </a:rPr>
                <a:t> per identificar recursos</a:t>
              </a:r>
            </a:p>
            <a:p>
              <a:pPr algn="just" eaLnBrk="1" hangingPunct="1">
                <a:lnSpc>
                  <a:spcPct val="160000"/>
                </a:lnSpc>
                <a:spcBef>
                  <a:spcPts val="300"/>
                </a:spcBef>
                <a:spcAft>
                  <a:spcPts val="750"/>
                </a:spcAft>
                <a:buClrTx/>
                <a:buFontTx/>
                <a:buNone/>
              </a:pPr>
              <a:r>
                <a:rPr lang="es-ES" altLang="es-ES" sz="1400" dirty="0">
                  <a:solidFill>
                    <a:srgbClr val="000000"/>
                  </a:solidFill>
                </a:rPr>
                <a:t>2. Utilizar HTTP de las </a:t>
              </a:r>
              <a:r>
                <a:rPr lang="es-ES" altLang="es-ES" sz="1400" dirty="0" err="1">
                  <a:solidFill>
                    <a:srgbClr val="000000"/>
                  </a:solidFill>
                </a:rPr>
                <a:t>URIs</a:t>
              </a:r>
              <a:r>
                <a:rPr lang="es-ES" altLang="es-ES" sz="1400" dirty="0">
                  <a:solidFill>
                    <a:srgbClr val="000000"/>
                  </a:solidFill>
                </a:rPr>
                <a:t> per poder localizar los recursos</a:t>
              </a:r>
            </a:p>
            <a:p>
              <a:pPr algn="just" eaLnBrk="1" hangingPunct="1">
                <a:lnSpc>
                  <a:spcPct val="160000"/>
                </a:lnSpc>
                <a:spcBef>
                  <a:spcPts val="300"/>
                </a:spcBef>
                <a:spcAft>
                  <a:spcPts val="750"/>
                </a:spcAft>
                <a:buClrTx/>
                <a:buFontTx/>
                <a:buNone/>
              </a:pPr>
              <a:r>
                <a:rPr lang="es-ES" altLang="es-ES" sz="1400" dirty="0">
                  <a:solidFill>
                    <a:srgbClr val="000000"/>
                  </a:solidFill>
                </a:rPr>
                <a:t>3. Proporcionar información útil sobre el recurso de la Uri, utilizando estándares W3C </a:t>
              </a:r>
            </a:p>
            <a:p>
              <a:pPr lvl="1" indent="0" algn="just" eaLnBrk="1" hangingPunct="1">
                <a:lnSpc>
                  <a:spcPct val="160000"/>
                </a:lnSpc>
                <a:spcBef>
                  <a:spcPts val="300"/>
                </a:spcBef>
                <a:spcAft>
                  <a:spcPts val="750"/>
                </a:spcAft>
                <a:buFont typeface="Arial" panose="020B0604020202020204" pitchFamily="34" charset="0"/>
                <a:buChar char="•"/>
              </a:pPr>
              <a:r>
                <a:rPr lang="es-ES" altLang="es-ES" sz="1400" dirty="0">
                  <a:solidFill>
                    <a:srgbClr val="000000"/>
                  </a:solidFill>
                </a:rPr>
                <a:t>RDF(</a:t>
              </a:r>
              <a:r>
                <a:rPr lang="es-ES" altLang="es-ES" sz="1400" dirty="0" err="1">
                  <a:solidFill>
                    <a:srgbClr val="000000"/>
                  </a:solidFill>
                </a:rPr>
                <a:t>Resource</a:t>
              </a:r>
              <a:r>
                <a:rPr lang="es-ES" altLang="es-ES" sz="1400" dirty="0">
                  <a:solidFill>
                    <a:srgbClr val="000000"/>
                  </a:solidFill>
                </a:rPr>
                <a:t> </a:t>
              </a:r>
              <a:r>
                <a:rPr lang="es-ES" altLang="es-ES" sz="1400" dirty="0" err="1">
                  <a:solidFill>
                    <a:srgbClr val="000000"/>
                  </a:solidFill>
                </a:rPr>
                <a:t>Description</a:t>
              </a:r>
              <a:r>
                <a:rPr lang="es-ES" altLang="es-ES" sz="1400" dirty="0">
                  <a:solidFill>
                    <a:srgbClr val="000000"/>
                  </a:solidFill>
                </a:rPr>
                <a:t> Framework)</a:t>
              </a:r>
            </a:p>
            <a:p>
              <a:pPr lvl="1" indent="0" algn="just" eaLnBrk="1" hangingPunct="1">
                <a:lnSpc>
                  <a:spcPct val="160000"/>
                </a:lnSpc>
                <a:spcBef>
                  <a:spcPts val="300"/>
                </a:spcBef>
                <a:spcAft>
                  <a:spcPts val="750"/>
                </a:spcAft>
                <a:buFont typeface="Arial" panose="020B0604020202020204" pitchFamily="34" charset="0"/>
                <a:buChar char="•"/>
              </a:pPr>
              <a:r>
                <a:rPr lang="es-ES" altLang="es-ES" sz="1400" dirty="0">
                  <a:solidFill>
                    <a:srgbClr val="000000"/>
                  </a:solidFill>
                </a:rPr>
                <a:t>SPARQL (</a:t>
              </a:r>
              <a:r>
                <a:rPr lang="es-ES" altLang="es-ES" sz="1400" dirty="0" err="1">
                  <a:solidFill>
                    <a:srgbClr val="000000"/>
                  </a:solidFill>
                </a:rPr>
                <a:t>Protocol</a:t>
              </a:r>
              <a:r>
                <a:rPr lang="es-ES" altLang="es-ES" sz="1400" dirty="0">
                  <a:solidFill>
                    <a:srgbClr val="000000"/>
                  </a:solidFill>
                </a:rPr>
                <a:t> and RDF </a:t>
              </a:r>
              <a:r>
                <a:rPr lang="es-ES" altLang="es-ES" sz="1400" dirty="0" err="1">
                  <a:solidFill>
                    <a:srgbClr val="000000"/>
                  </a:solidFill>
                </a:rPr>
                <a:t>Query</a:t>
              </a:r>
              <a:r>
                <a:rPr lang="es-ES" altLang="es-ES" sz="1400" dirty="0">
                  <a:solidFill>
                    <a:srgbClr val="000000"/>
                  </a:solidFill>
                </a:rPr>
                <a:t> </a:t>
              </a:r>
              <a:r>
                <a:rPr lang="es-ES" altLang="es-ES" sz="1400" dirty="0" err="1">
                  <a:solidFill>
                    <a:srgbClr val="000000"/>
                  </a:solidFill>
                </a:rPr>
                <a:t>Language</a:t>
              </a:r>
              <a:r>
                <a:rPr lang="es-ES" altLang="es-ES" sz="1400" dirty="0">
                  <a:solidFill>
                    <a:srgbClr val="000000"/>
                  </a:solidFill>
                </a:rPr>
                <a:t>)</a:t>
              </a:r>
            </a:p>
            <a:p>
              <a:pPr algn="just" eaLnBrk="1" hangingPunct="1">
                <a:lnSpc>
                  <a:spcPct val="160000"/>
                </a:lnSpc>
                <a:spcBef>
                  <a:spcPts val="300"/>
                </a:spcBef>
                <a:spcAft>
                  <a:spcPts val="750"/>
                </a:spcAft>
                <a:buClrTx/>
                <a:buFontTx/>
                <a:buNone/>
              </a:pPr>
              <a:endParaRPr lang="es-ES" altLang="es-ES" sz="1100" dirty="0">
                <a:solidFill>
                  <a:srgbClr val="000000"/>
                </a:solidFill>
              </a:endParaRPr>
            </a:p>
            <a:p>
              <a:pPr algn="just" eaLnBrk="1" hangingPunct="1">
                <a:lnSpc>
                  <a:spcPct val="160000"/>
                </a:lnSpc>
                <a:spcBef>
                  <a:spcPts val="300"/>
                </a:spcBef>
                <a:spcAft>
                  <a:spcPts val="750"/>
                </a:spcAft>
                <a:buClrTx/>
                <a:buFontTx/>
                <a:buNone/>
              </a:pPr>
              <a:r>
                <a:rPr lang="es-ES" altLang="es-ES" sz="1400" dirty="0">
                  <a:solidFill>
                    <a:srgbClr val="000000"/>
                  </a:solidFill>
                </a:rPr>
                <a:t>4.Incluir enlaces a otras URI relacionadas con los recursos(nube de enlaces)</a:t>
              </a:r>
            </a:p>
          </p:txBody>
        </p:sp>
      </p:grpSp>
      <p:pic>
        <p:nvPicPr>
          <p:cNvPr id="143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975" y="1189038"/>
            <a:ext cx="188912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Shape 56" descr="opendata_Final-23.png"/>
          <p:cNvPicPr preferRelativeResize="0"/>
          <p:nvPr/>
        </p:nvPicPr>
        <p:blipFill rotWithShape="1">
          <a:blip r:embed="rId5">
            <a:alphaModFix/>
          </a:blip>
          <a:srcRect/>
          <a:stretch/>
        </p:blipFill>
        <p:spPr>
          <a:xfrm>
            <a:off x="8255800" y="6759575"/>
            <a:ext cx="1495801" cy="592100"/>
          </a:xfrm>
          <a:prstGeom prst="rect">
            <a:avLst/>
          </a:prstGeom>
          <a:noFill/>
          <a:ln>
            <a:noFill/>
          </a:ln>
        </p:spPr>
      </p:pic>
      <p:pic>
        <p:nvPicPr>
          <p:cNvPr id="10" name="Shape 60" descr="ECD_Blau.png"/>
          <p:cNvPicPr preferRelativeResize="0"/>
          <p:nvPr/>
        </p:nvPicPr>
        <p:blipFill rotWithShape="1">
          <a:blip r:embed="rId6">
            <a:alphaModFix amt="90000"/>
          </a:blip>
          <a:srcRect/>
          <a:stretch/>
        </p:blipFill>
        <p:spPr>
          <a:xfrm>
            <a:off x="277025" y="5810973"/>
            <a:ext cx="1748696" cy="1748696"/>
          </a:xfrm>
          <a:prstGeom prst="rect">
            <a:avLst/>
          </a:prstGeom>
          <a:noFill/>
          <a:ln>
            <a:noFill/>
          </a:ln>
        </p:spPr>
      </p:pic>
    </p:spTree>
    <p:extLst>
      <p:ext uri="{BB962C8B-B14F-4D97-AF65-F5344CB8AC3E}">
        <p14:creationId xmlns:p14="http://schemas.microsoft.com/office/powerpoint/2010/main" val="10084087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ChangeArrowheads="1"/>
          </p:cNvSpPr>
          <p:nvPr/>
        </p:nvSpPr>
        <p:spPr bwMode="auto">
          <a:xfrm>
            <a:off x="367946" y="1941572"/>
            <a:ext cx="8786812" cy="4441825"/>
          </a:xfrm>
          <a:prstGeom prst="rect">
            <a:avLst/>
          </a:prstGeom>
          <a:noFill/>
          <a:ln w="9360">
            <a:solidFill>
              <a:srgbClr val="606060"/>
            </a:solidFill>
            <a:miter lim="800000"/>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hangingPunct="1">
              <a:buClrTx/>
              <a:buFontTx/>
              <a:buNone/>
            </a:pPr>
            <a:r>
              <a:rPr lang="es-ES" altLang="es-ES" sz="2000" dirty="0">
                <a:solidFill>
                  <a:srgbClr val="000000"/>
                </a:solidFill>
              </a:rPr>
              <a:t>&lt;</a:t>
            </a:r>
            <a:r>
              <a:rPr lang="es-ES" altLang="es-ES" sz="2000" dirty="0" err="1">
                <a:solidFill>
                  <a:srgbClr val="000000"/>
                </a:solidFill>
              </a:rPr>
              <a:t>rdf:RDF</a:t>
            </a:r>
            <a:r>
              <a:rPr lang="es-ES" altLang="es-ES" sz="2000" dirty="0">
                <a:solidFill>
                  <a:srgbClr val="000000"/>
                </a:solidFill>
              </a:rPr>
              <a:t> </a:t>
            </a:r>
            <a:r>
              <a:rPr lang="es-ES" altLang="es-ES" sz="2000" dirty="0" err="1">
                <a:solidFill>
                  <a:srgbClr val="000000"/>
                </a:solidFill>
              </a:rPr>
              <a:t>xmlns:rdf</a:t>
            </a:r>
            <a:r>
              <a:rPr lang="es-ES" altLang="es-ES" sz="2000" dirty="0">
                <a:solidFill>
                  <a:srgbClr val="000000"/>
                </a:solidFill>
              </a:rPr>
              <a:t>="http://www.w3.org/1999/02/22-rdf-syntax-ns#"</a:t>
            </a:r>
          </a:p>
          <a:p>
            <a:pPr eaLnBrk="1" hangingPunct="1">
              <a:buClrTx/>
              <a:buFontTx/>
              <a:buNone/>
            </a:pPr>
            <a:r>
              <a:rPr lang="es-ES" altLang="es-ES" sz="2000" dirty="0">
                <a:solidFill>
                  <a:srgbClr val="000000"/>
                </a:solidFill>
              </a:rPr>
              <a:t>    </a:t>
            </a:r>
            <a:r>
              <a:rPr lang="es-ES" altLang="es-ES" sz="2000" dirty="0" err="1">
                <a:solidFill>
                  <a:srgbClr val="000000"/>
                </a:solidFill>
              </a:rPr>
              <a:t>xmlns:ex</a:t>
            </a:r>
            <a:r>
              <a:rPr lang="es-ES" altLang="es-ES" sz="2000" dirty="0">
                <a:solidFill>
                  <a:srgbClr val="000000"/>
                </a:solidFill>
              </a:rPr>
              <a:t>="</a:t>
            </a:r>
            <a:r>
              <a:rPr lang="es-ES" altLang="es-ES" sz="2000" dirty="0">
                <a:solidFill>
                  <a:srgbClr val="C00000"/>
                </a:solidFill>
              </a:rPr>
              <a:t>http://www.mivocabulario.org</a:t>
            </a:r>
            <a:r>
              <a:rPr lang="es-ES" altLang="es-ES" sz="2000" dirty="0">
                <a:solidFill>
                  <a:srgbClr val="000000"/>
                </a:solidFill>
              </a:rPr>
              <a:t>/"&gt;</a:t>
            </a:r>
          </a:p>
          <a:p>
            <a:pPr eaLnBrk="1" hangingPunct="1">
              <a:buClrTx/>
              <a:buFontTx/>
              <a:buNone/>
            </a:pPr>
            <a:r>
              <a:rPr lang="es-ES" altLang="es-ES" sz="2000" dirty="0">
                <a:solidFill>
                  <a:srgbClr val="000000"/>
                </a:solidFill>
              </a:rPr>
              <a:t>    &lt;</a:t>
            </a:r>
            <a:r>
              <a:rPr lang="es-ES" altLang="es-ES" sz="2000" dirty="0" err="1">
                <a:solidFill>
                  <a:srgbClr val="000000"/>
                </a:solidFill>
              </a:rPr>
              <a:t>rdf:Description</a:t>
            </a:r>
            <a:r>
              <a:rPr lang="es-ES" altLang="es-ES" sz="2000" dirty="0">
                <a:solidFill>
                  <a:srgbClr val="000000"/>
                </a:solidFill>
              </a:rPr>
              <a:t> </a:t>
            </a:r>
            <a:r>
              <a:rPr lang="es-ES" altLang="es-ES" sz="2000" dirty="0" err="1">
                <a:solidFill>
                  <a:srgbClr val="000000"/>
                </a:solidFill>
              </a:rPr>
              <a:t>rdf:about</a:t>
            </a:r>
            <a:r>
              <a:rPr lang="es-ES" altLang="es-ES" sz="2000" dirty="0">
                <a:solidFill>
                  <a:srgbClr val="000000"/>
                </a:solidFill>
              </a:rPr>
              <a:t>="http://www.mivocabulario.org/canal_olimpic"&gt;</a:t>
            </a:r>
          </a:p>
          <a:p>
            <a:pPr eaLnBrk="1" hangingPunct="1">
              <a:buClrTx/>
              <a:buFontTx/>
              <a:buNone/>
            </a:pPr>
            <a:r>
              <a:rPr lang="es-ES" altLang="es-ES" sz="2000" dirty="0">
                <a:solidFill>
                  <a:srgbClr val="000000"/>
                </a:solidFill>
              </a:rPr>
              <a:t>        &lt;</a:t>
            </a:r>
            <a:r>
              <a:rPr lang="es-ES" altLang="es-ES" sz="2000" dirty="0" err="1">
                <a:solidFill>
                  <a:srgbClr val="000000"/>
                </a:solidFill>
              </a:rPr>
              <a:t>mi:belongs_to</a:t>
            </a:r>
            <a:r>
              <a:rPr lang="es-ES" altLang="es-ES" sz="2000" dirty="0">
                <a:solidFill>
                  <a:srgbClr val="000000"/>
                </a:solidFill>
              </a:rPr>
              <a:t>&gt;</a:t>
            </a:r>
          </a:p>
          <a:p>
            <a:pPr eaLnBrk="1" hangingPunct="1">
              <a:buClrTx/>
              <a:buFontTx/>
              <a:buNone/>
            </a:pPr>
            <a:r>
              <a:rPr lang="es-ES" altLang="es-ES" sz="2000" dirty="0">
                <a:solidFill>
                  <a:srgbClr val="000000"/>
                </a:solidFill>
              </a:rPr>
              <a:t>            &lt;</a:t>
            </a:r>
            <a:r>
              <a:rPr lang="es-ES" altLang="es-ES" sz="2000" dirty="0" err="1">
                <a:solidFill>
                  <a:srgbClr val="000000"/>
                </a:solidFill>
              </a:rPr>
              <a:t>mi:municipi</a:t>
            </a:r>
            <a:r>
              <a:rPr lang="es-ES" altLang="es-ES" sz="2000" dirty="0">
                <a:solidFill>
                  <a:srgbClr val="000000"/>
                </a:solidFill>
              </a:rPr>
              <a:t> </a:t>
            </a:r>
            <a:r>
              <a:rPr lang="es-ES" altLang="es-ES" sz="2000" dirty="0" err="1">
                <a:solidFill>
                  <a:srgbClr val="000000"/>
                </a:solidFill>
              </a:rPr>
              <a:t>rdf:about</a:t>
            </a:r>
            <a:r>
              <a:rPr lang="es-ES" altLang="es-ES" sz="2000" dirty="0">
                <a:solidFill>
                  <a:srgbClr val="000000"/>
                </a:solidFill>
              </a:rPr>
              <a:t>="http://www.mivocabulario.org/Castelldefels" /&gt;</a:t>
            </a:r>
          </a:p>
          <a:p>
            <a:pPr eaLnBrk="1" hangingPunct="1">
              <a:buClrTx/>
              <a:buFontTx/>
              <a:buNone/>
            </a:pPr>
            <a:r>
              <a:rPr lang="es-ES" altLang="es-ES" sz="2000" dirty="0">
                <a:solidFill>
                  <a:srgbClr val="000000"/>
                </a:solidFill>
              </a:rPr>
              <a:t>        &lt;/</a:t>
            </a:r>
            <a:r>
              <a:rPr lang="es-ES" altLang="es-ES" sz="2000" dirty="0" err="1">
                <a:solidFill>
                  <a:srgbClr val="000000"/>
                </a:solidFill>
              </a:rPr>
              <a:t>mi:belongs_to</a:t>
            </a:r>
            <a:r>
              <a:rPr lang="es-ES" altLang="es-ES" sz="2000" dirty="0">
                <a:solidFill>
                  <a:srgbClr val="000000"/>
                </a:solidFill>
              </a:rPr>
              <a:t>&gt;</a:t>
            </a:r>
          </a:p>
          <a:p>
            <a:pPr eaLnBrk="1" hangingPunct="1">
              <a:buClrTx/>
              <a:buFontTx/>
              <a:buNone/>
            </a:pPr>
            <a:r>
              <a:rPr lang="es-ES" altLang="es-ES" sz="2000" dirty="0">
                <a:solidFill>
                  <a:srgbClr val="000000"/>
                </a:solidFill>
              </a:rPr>
              <a:t>    &lt;/</a:t>
            </a:r>
            <a:r>
              <a:rPr lang="es-ES" altLang="es-ES" sz="2000" dirty="0" err="1">
                <a:solidFill>
                  <a:srgbClr val="000000"/>
                </a:solidFill>
              </a:rPr>
              <a:t>rdf:Description</a:t>
            </a:r>
            <a:r>
              <a:rPr lang="es-ES" altLang="es-ES" sz="2000" dirty="0">
                <a:solidFill>
                  <a:srgbClr val="000000"/>
                </a:solidFill>
              </a:rPr>
              <a:t>&gt;</a:t>
            </a:r>
          </a:p>
          <a:p>
            <a:pPr eaLnBrk="1" hangingPunct="1">
              <a:buClrTx/>
              <a:buFontTx/>
              <a:buNone/>
            </a:pPr>
            <a:r>
              <a:rPr lang="es-ES" altLang="es-ES" sz="2000" dirty="0">
                <a:solidFill>
                  <a:srgbClr val="000000"/>
                </a:solidFill>
              </a:rPr>
              <a:t>&lt;/</a:t>
            </a:r>
            <a:r>
              <a:rPr lang="es-ES" altLang="es-ES" sz="2000" dirty="0" err="1">
                <a:solidFill>
                  <a:srgbClr val="000000"/>
                </a:solidFill>
              </a:rPr>
              <a:t>rdf:RDF</a:t>
            </a:r>
            <a:r>
              <a:rPr lang="es-ES" altLang="es-ES" sz="2000" dirty="0">
                <a:solidFill>
                  <a:srgbClr val="000000"/>
                </a:solidFill>
              </a:rPr>
              <a:t>&gt;</a:t>
            </a:r>
          </a:p>
        </p:txBody>
      </p:sp>
      <p:sp>
        <p:nvSpPr>
          <p:cNvPr id="17411" name="Rectangle 2"/>
          <p:cNvSpPr>
            <a:spLocks noChangeArrowheads="1"/>
          </p:cNvSpPr>
          <p:nvPr/>
        </p:nvSpPr>
        <p:spPr bwMode="auto">
          <a:xfrm>
            <a:off x="119063" y="446088"/>
            <a:ext cx="2628900"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lvl1pPr marL="228600" indent="-225425"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pPr marL="0" indent="0" eaLnBrk="1">
              <a:buClr>
                <a:schemeClr val="dk1"/>
              </a:buClr>
              <a:buSzPct val="25000"/>
              <a:buFont typeface="Raleway"/>
            </a:pPr>
            <a:r>
              <a:rPr lang="es-ES" altLang="es-ES" sz="2300" b="1" dirty="0">
                <a:solidFill>
                  <a:srgbClr val="00A9E0"/>
                </a:solidFill>
                <a:latin typeface="Raleway"/>
              </a:rPr>
              <a:t>Introducción a RDF</a:t>
            </a:r>
          </a:p>
        </p:txBody>
      </p:sp>
      <p:sp>
        <p:nvSpPr>
          <p:cNvPr id="17412" name="Text Box 3"/>
          <p:cNvSpPr txBox="1">
            <a:spLocks noChangeArrowheads="1"/>
          </p:cNvSpPr>
          <p:nvPr/>
        </p:nvSpPr>
        <p:spPr bwMode="auto">
          <a:xfrm>
            <a:off x="474663" y="1371600"/>
            <a:ext cx="1354137"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hangingPunct="1">
              <a:buClrTx/>
              <a:buFontTx/>
              <a:buNone/>
            </a:pPr>
            <a:r>
              <a:rPr lang="es-ES" altLang="es-ES" sz="2000">
                <a:solidFill>
                  <a:srgbClr val="000000"/>
                </a:solidFill>
              </a:rPr>
              <a:t>RDF /XML</a:t>
            </a:r>
          </a:p>
        </p:txBody>
      </p:sp>
      <p:sp>
        <p:nvSpPr>
          <p:cNvPr id="17413" name="Text Box 4"/>
          <p:cNvSpPr txBox="1">
            <a:spLocks noChangeArrowheads="1"/>
          </p:cNvSpPr>
          <p:nvPr/>
        </p:nvSpPr>
        <p:spPr bwMode="auto">
          <a:xfrm>
            <a:off x="1174750" y="6858000"/>
            <a:ext cx="7878763"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hangingPunct="1">
              <a:buClrTx/>
              <a:buFontTx/>
              <a:buNone/>
            </a:pPr>
            <a:r>
              <a:rPr lang="es-ES" altLang="es-ES" sz="1300" i="1">
                <a:solidFill>
                  <a:srgbClr val="000000"/>
                </a:solidFill>
              </a:rPr>
              <a:t>&lt;rdf:Description&gt; </a:t>
            </a:r>
            <a:r>
              <a:rPr lang="es-ES" altLang="es-ES" sz="1300">
                <a:solidFill>
                  <a:srgbClr val="000000"/>
                </a:solidFill>
              </a:rPr>
              <a:t>Identifica un recursos (about) y contiene elementos que describen un recurso</a:t>
            </a:r>
          </a:p>
          <a:p>
            <a:pPr eaLnBrk="1" hangingPunct="1">
              <a:buClrTx/>
              <a:buFontTx/>
              <a:buNone/>
            </a:pPr>
            <a:endParaRPr lang="es-ES" altLang="es-ES" sz="1300">
              <a:solidFill>
                <a:srgbClr val="000000"/>
              </a:solidFill>
            </a:endParaRPr>
          </a:p>
        </p:txBody>
      </p:sp>
      <p:sp>
        <p:nvSpPr>
          <p:cNvPr id="17414" name="Text Box 5"/>
          <p:cNvSpPr txBox="1">
            <a:spLocks noChangeArrowheads="1"/>
          </p:cNvSpPr>
          <p:nvPr/>
        </p:nvSpPr>
        <p:spPr bwMode="auto">
          <a:xfrm>
            <a:off x="4435475" y="989013"/>
            <a:ext cx="4891088" cy="655637"/>
          </a:xfrm>
          <a:prstGeom prst="rect">
            <a:avLst/>
          </a:prstGeom>
          <a:noFill/>
          <a:ln w="9360">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cs typeface="Lucida Sans Unicode" panose="020B0602030504020204" pitchFamily="34" charset="0"/>
              </a:defRPr>
            </a:lvl9pPr>
          </a:lstStyle>
          <a:p>
            <a:pPr eaLnBrk="1" hangingPunct="1">
              <a:buClrTx/>
              <a:buFontTx/>
              <a:buNone/>
            </a:pPr>
            <a:r>
              <a:rPr lang="es-ES" altLang="es-ES" sz="2000">
                <a:solidFill>
                  <a:srgbClr val="C00000"/>
                </a:solidFill>
              </a:rPr>
              <a:t>Podemos usar vocabularios para describir</a:t>
            </a:r>
          </a:p>
          <a:p>
            <a:pPr eaLnBrk="1" hangingPunct="1">
              <a:buClrTx/>
              <a:buFontTx/>
              <a:buNone/>
            </a:pPr>
            <a:r>
              <a:rPr lang="es-ES" altLang="es-ES" sz="2000">
                <a:solidFill>
                  <a:srgbClr val="C00000"/>
                </a:solidFill>
              </a:rPr>
              <a:t>nuestros recursos</a:t>
            </a:r>
          </a:p>
        </p:txBody>
      </p:sp>
      <p:pic>
        <p:nvPicPr>
          <p:cNvPr id="7" name="Shape 56" descr="opendata_Final-23.png"/>
          <p:cNvPicPr preferRelativeResize="0"/>
          <p:nvPr/>
        </p:nvPicPr>
        <p:blipFill rotWithShape="1">
          <a:blip r:embed="rId3">
            <a:alphaModFix/>
          </a:blip>
          <a:srcRect/>
          <a:stretch/>
        </p:blipFill>
        <p:spPr>
          <a:xfrm>
            <a:off x="8255800" y="6759575"/>
            <a:ext cx="1495801" cy="592100"/>
          </a:xfrm>
          <a:prstGeom prst="rect">
            <a:avLst/>
          </a:prstGeom>
          <a:noFill/>
          <a:ln>
            <a:noFill/>
          </a:ln>
        </p:spPr>
      </p:pic>
      <p:pic>
        <p:nvPicPr>
          <p:cNvPr id="8" name="Shape 60" descr="ECD_Blau.png"/>
          <p:cNvPicPr preferRelativeResize="0"/>
          <p:nvPr/>
        </p:nvPicPr>
        <p:blipFill rotWithShape="1">
          <a:blip r:embed="rId4">
            <a:alphaModFix amt="90000"/>
          </a:blip>
          <a:srcRect/>
          <a:stretch/>
        </p:blipFill>
        <p:spPr>
          <a:xfrm>
            <a:off x="277025" y="5810973"/>
            <a:ext cx="1748696" cy="1748696"/>
          </a:xfrm>
          <a:prstGeom prst="rect">
            <a:avLst/>
          </a:prstGeom>
          <a:noFill/>
          <a:ln>
            <a:noFill/>
          </a:ln>
        </p:spPr>
      </p:pic>
    </p:spTree>
    <p:extLst>
      <p:ext uri="{BB962C8B-B14F-4D97-AF65-F5344CB8AC3E}">
        <p14:creationId xmlns:p14="http://schemas.microsoft.com/office/powerpoint/2010/main" val="4851566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333487" y="323683"/>
            <a:ext cx="9644063" cy="258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24650" rIns="0" bIns="0" anchor="ctr" anchorCtr="0">
            <a:noAutofit/>
          </a:bodyPr>
          <a:lstStyle>
            <a:defPPr marR="0" lvl="0" algn="l" rtl="0">
              <a:lnSpc>
                <a:spcPct val="100000"/>
              </a:lnSpc>
              <a:spcBef>
                <a:spcPts val="0"/>
              </a:spcBef>
              <a:spcAft>
                <a:spcPts val="0"/>
              </a:spcAft>
            </a:defPPr>
            <a:lvl1pPr marL="0" indent="0" eaLnBrk="1">
              <a:buClr>
                <a:schemeClr val="dk1"/>
              </a:buClr>
              <a:buSzPct val="25000"/>
              <a:buFont typeface="Raleway"/>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sz="2300" b="1">
                <a:solidFill>
                  <a:srgbClr val="00A9E0"/>
                </a:solidFill>
                <a:latin typeface="Raleway"/>
                <a:cs typeface="Lucida Sans Unicode" panose="020B0602030504020204" pitchFamily="34" charset="0"/>
              </a:defRPr>
            </a:lvl1pPr>
            <a:lvl2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2pPr>
            <a:lvl3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3pPr>
            <a:lvl4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4pPr>
            <a:lvl5pPr eaLnBrk="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228600" algn="l"/>
                <a:tab pos="685800" algn="l"/>
                <a:tab pos="1143000" algn="l"/>
                <a:tab pos="1600200" algn="l"/>
                <a:tab pos="2057400" algn="l"/>
                <a:tab pos="2514600" algn="l"/>
                <a:tab pos="2971800" algn="l"/>
                <a:tab pos="3429000" algn="l"/>
                <a:tab pos="3886200" algn="l"/>
                <a:tab pos="4343400" algn="l"/>
                <a:tab pos="4800600" algn="l"/>
                <a:tab pos="5257800" algn="l"/>
                <a:tab pos="5715000" algn="l"/>
                <a:tab pos="6172200" algn="l"/>
                <a:tab pos="6629400" algn="l"/>
                <a:tab pos="7086600" algn="l"/>
                <a:tab pos="7543800" algn="l"/>
                <a:tab pos="8001000" algn="l"/>
                <a:tab pos="8458200" algn="l"/>
                <a:tab pos="8915400" algn="l"/>
                <a:tab pos="9372600" algn="l"/>
              </a:tabLst>
              <a:defRPr>
                <a:solidFill>
                  <a:schemeClr val="bg1"/>
                </a:solidFill>
                <a:latin typeface="Arial" panose="020B0604020202020204" pitchFamily="34" charset="0"/>
                <a:cs typeface="Lucida Sans Unicode" panose="020B0602030504020204" pitchFamily="34" charset="0"/>
              </a:defRPr>
            </a:lvl9pPr>
          </a:lstStyle>
          <a:p>
            <a:r>
              <a:rPr lang="ca-ES" altLang="es-ES" dirty="0"/>
              <a:t>RDF </a:t>
            </a:r>
            <a:r>
              <a:rPr lang="ca-ES" altLang="es-ES" dirty="0" err="1"/>
              <a:t>Schema</a:t>
            </a:r>
            <a:r>
              <a:rPr lang="ca-ES" altLang="es-ES" dirty="0"/>
              <a:t> (RDFS)</a:t>
            </a:r>
          </a:p>
          <a:p>
            <a:endParaRPr lang="ca-ES" altLang="es-ES" dirty="0"/>
          </a:p>
          <a:p>
            <a:r>
              <a:rPr lang="es-ES" altLang="es-ES" sz="1600" b="0" dirty="0"/>
              <a:t>Es una extensión semántica de </a:t>
            </a:r>
            <a:r>
              <a:rPr lang="es-ES" altLang="es-ES" sz="1600" b="0" dirty="0">
                <a:hlinkClick r:id="rId3"/>
              </a:rPr>
              <a:t>RDF</a:t>
            </a:r>
            <a:r>
              <a:rPr lang="es-ES" altLang="es-ES" sz="1600" b="0" dirty="0"/>
              <a:t>. Un lenguaje primitivo de </a:t>
            </a:r>
            <a:r>
              <a:rPr lang="es-ES" altLang="es-ES" sz="1600" b="0" dirty="0">
                <a:hlinkClick r:id="rId4"/>
              </a:rPr>
              <a:t>ontologías</a:t>
            </a:r>
            <a:r>
              <a:rPr lang="es-ES" altLang="es-ES" sz="1600" b="0" dirty="0"/>
              <a:t> que proporciona los elementos básicos para la descripción de vocabularios. </a:t>
            </a:r>
          </a:p>
          <a:p>
            <a:r>
              <a:rPr lang="es-ES" altLang="es-ES" sz="1600" b="0" dirty="0"/>
              <a:t>La primera versión fue publicada en abril de 1998 por la </a:t>
            </a:r>
            <a:r>
              <a:rPr lang="es-ES" altLang="es-ES" sz="1600" b="0" dirty="0">
                <a:hlinkClick r:id="rId5"/>
              </a:rPr>
              <a:t>W3C</a:t>
            </a:r>
            <a:r>
              <a:rPr lang="es-ES" altLang="es-ES" sz="1600" b="0" dirty="0"/>
              <a:t>, la versión actual de la recomendación fue publicada en febrero de 2004 también por la W3C. Existen actualmente otros lenguajes de ontologías</a:t>
            </a:r>
          </a:p>
          <a:p>
            <a:r>
              <a:rPr lang="es-ES" altLang="es-ES" sz="1600" b="0" dirty="0"/>
              <a:t> más potentes, como puede ser </a:t>
            </a:r>
            <a:r>
              <a:rPr lang="es-ES" altLang="es-ES" sz="1600" b="0" dirty="0">
                <a:hlinkClick r:id="rId6"/>
              </a:rPr>
              <a:t>OWL</a:t>
            </a:r>
            <a:r>
              <a:rPr lang="es-ES" altLang="es-ES" sz="1600" b="0" dirty="0"/>
              <a:t>. (http://es.wikipedia.org/wiki/RDF_Schema)</a:t>
            </a:r>
          </a:p>
          <a:p>
            <a:endParaRPr lang="ca-ES" altLang="es-ES" dirty="0"/>
          </a:p>
        </p:txBody>
      </p:sp>
      <p:pic>
        <p:nvPicPr>
          <p:cNvPr id="19459"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246" y="2763114"/>
            <a:ext cx="7557079" cy="4624402"/>
          </a:xfrm>
          <a:prstGeom prst="rect">
            <a:avLst/>
          </a:prstGeom>
          <a:noFill/>
          <a:ln w="936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99332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pendat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pendata" id="{4416F838-B3BB-41A0-8E4D-A26C05B0DC8C}" vid="{BDDA4F80-4C92-4754-B0C5-E594831B043F}"/>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TotalTime>
  <Words>2441</Words>
  <Application>Microsoft Office PowerPoint</Application>
  <PresentationFormat>Custom</PresentationFormat>
  <Paragraphs>330</Paragraphs>
  <Slides>44</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Raleway</vt:lpstr>
      <vt:lpstr>Times New Roman</vt:lpstr>
      <vt:lpstr>Wingdings</vt:lpstr>
      <vt:lpstr>Arial</vt:lpstr>
      <vt:lpstr>Impact</vt:lpstr>
      <vt:lpstr>Verdana</vt:lpstr>
      <vt:lpstr>Lucida Sans Unicode</vt:lpstr>
      <vt:lpstr>Calibri</vt:lpstr>
      <vt:lpstr>opendata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polmaxpere</dc:creator>
  <cp:lastModifiedBy>Pascual, Victor</cp:lastModifiedBy>
  <cp:revision>60</cp:revision>
  <dcterms:modified xsi:type="dcterms:W3CDTF">2018-12-07T11:14:15Z</dcterms:modified>
</cp:coreProperties>
</file>